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sldIdLst>
    <p:sldId id="277" r:id="rId2"/>
    <p:sldId id="301" r:id="rId3"/>
    <p:sldId id="273" r:id="rId4"/>
    <p:sldId id="280" r:id="rId5"/>
    <p:sldId id="281" r:id="rId6"/>
    <p:sldId id="290" r:id="rId7"/>
    <p:sldId id="260" r:id="rId8"/>
    <p:sldId id="275" r:id="rId9"/>
    <p:sldId id="278" r:id="rId10"/>
    <p:sldId id="266" r:id="rId11"/>
    <p:sldId id="300" r:id="rId12"/>
    <p:sldId id="261" r:id="rId13"/>
    <p:sldId id="271" r:id="rId14"/>
    <p:sldId id="293" r:id="rId15"/>
    <p:sldId id="291" r:id="rId16"/>
    <p:sldId id="298" r:id="rId17"/>
    <p:sldId id="282" r:id="rId18"/>
    <p:sldId id="289" r:id="rId19"/>
    <p:sldId id="294" r:id="rId20"/>
    <p:sldId id="285" r:id="rId21"/>
    <p:sldId id="286" r:id="rId22"/>
    <p:sldId id="283" r:id="rId23"/>
    <p:sldId id="256" r:id="rId24"/>
    <p:sldId id="257" r:id="rId25"/>
    <p:sldId id="287" r:id="rId26"/>
    <p:sldId id="270" r:id="rId27"/>
    <p:sldId id="288" r:id="rId28"/>
    <p:sldId id="258" r:id="rId29"/>
    <p:sldId id="295" r:id="rId30"/>
    <p:sldId id="296" r:id="rId31"/>
    <p:sldId id="302" r:id="rId32"/>
    <p:sldId id="269" r:id="rId33"/>
    <p:sldId id="264" r:id="rId34"/>
    <p:sldId id="299" r:id="rId35"/>
    <p:sldId id="276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38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92474-C303-9366-F397-42E648370A45}" v="1138" dt="2026-06-04T20:50:24.519"/>
    <p1510:client id="{1A747CAF-339E-136E-3B99-D118641DF7C8}" v="719" dt="2026-06-03T20:59:38.7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5824A-DFB4-49FC-98E9-F423920F5192}" type="datetimeFigureOut"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B4CE8-932F-4931-B759-149EAC2F0D5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8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64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0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8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3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5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5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8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163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6/5/2026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5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wldch-psa@westlothian.org.uk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way.office.com/G7XjOJwbOCm35W5u?ref=Link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nsitions - moving between schools | Education | Kirklees SEND Local Offer">
            <a:extLst>
              <a:ext uri="{FF2B5EF4-FFF2-40B4-BE49-F238E27FC236}">
                <a16:creationId xmlns:a16="http://schemas.microsoft.com/office/drawing/2014/main" id="{0D2AFECA-3C89-0F8A-FCAD-001F386DD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5" r="3192"/>
          <a:stretch/>
        </p:blipFill>
        <p:spPr>
          <a:xfrm>
            <a:off x="-542794" y="10"/>
            <a:ext cx="893895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D404E-9014-1649-952E-FD4894F4D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7829" y="-441209"/>
            <a:ext cx="4343463" cy="3692028"/>
          </a:xfrm>
          <a:noFill/>
        </p:spPr>
        <p:txBody>
          <a:bodyPr>
            <a:noAutofit/>
          </a:bodyPr>
          <a:lstStyle/>
          <a:p>
            <a:r>
              <a:rPr lang="en-US" sz="6000" dirty="0">
                <a:latin typeface="Franklin Gothic Demi Cond"/>
              </a:rPr>
              <a:t>P7 - S1</a:t>
            </a:r>
            <a:br>
              <a:rPr lang="en-US" sz="6000" dirty="0">
                <a:latin typeface="Franklin Gothic Demi Cond"/>
              </a:rPr>
            </a:br>
            <a:r>
              <a:rPr lang="en-US" sz="6000" dirty="0">
                <a:latin typeface="Franklin Gothic Demi Cond"/>
              </a:rPr>
              <a:t>Transition </a:t>
            </a:r>
            <a:br>
              <a:rPr lang="en-US" sz="6000" dirty="0">
                <a:latin typeface="Franklin Gothic Demi Cond"/>
              </a:rPr>
            </a:br>
            <a:r>
              <a:rPr lang="en-US" sz="6000" dirty="0">
                <a:latin typeface="Franklin Gothic Demi Cond"/>
              </a:rPr>
              <a:t>2026-27</a:t>
            </a:r>
          </a:p>
        </p:txBody>
      </p:sp>
      <p:pic>
        <p:nvPicPr>
          <p:cNvPr id="6" name="Picture 5" descr="Welcome to Deans Community High School - Deans Community ...">
            <a:extLst>
              <a:ext uri="{FF2B5EF4-FFF2-40B4-BE49-F238E27FC236}">
                <a16:creationId xmlns:a16="http://schemas.microsoft.com/office/drawing/2014/main" id="{898CC526-F0A0-7E15-1411-4F78AA6F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136" y="3907538"/>
            <a:ext cx="2743200" cy="275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4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1" y="432877"/>
            <a:ext cx="3988536" cy="1642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Extra-Curricular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14531" b="2"/>
          <a:stretch>
            <a:fillRect/>
          </a:stretch>
        </p:blipFill>
        <p:spPr bwMode="auto"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23445" b="-1"/>
          <a:stretch>
            <a:fillRect/>
          </a:stretch>
        </p:blipFill>
        <p:spPr bwMode="auto"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sX0" fmla="*/ 0 w 3851563"/>
              <a:gd name="csY0" fmla="*/ 0 h 18288"/>
              <a:gd name="csX1" fmla="*/ 718958 w 3851563"/>
              <a:gd name="csY1" fmla="*/ 0 h 18288"/>
              <a:gd name="csX2" fmla="*/ 1437917 w 3851563"/>
              <a:gd name="csY2" fmla="*/ 0 h 18288"/>
              <a:gd name="csX3" fmla="*/ 1964297 w 3851563"/>
              <a:gd name="csY3" fmla="*/ 0 h 18288"/>
              <a:gd name="csX4" fmla="*/ 2606224 w 3851563"/>
              <a:gd name="csY4" fmla="*/ 0 h 18288"/>
              <a:gd name="csX5" fmla="*/ 3171120 w 3851563"/>
              <a:gd name="csY5" fmla="*/ 0 h 18288"/>
              <a:gd name="csX6" fmla="*/ 3851563 w 3851563"/>
              <a:gd name="csY6" fmla="*/ 0 h 18288"/>
              <a:gd name="csX7" fmla="*/ 3851563 w 3851563"/>
              <a:gd name="csY7" fmla="*/ 18288 h 18288"/>
              <a:gd name="csX8" fmla="*/ 3209636 w 3851563"/>
              <a:gd name="csY8" fmla="*/ 18288 h 18288"/>
              <a:gd name="csX9" fmla="*/ 2644740 w 3851563"/>
              <a:gd name="csY9" fmla="*/ 18288 h 18288"/>
              <a:gd name="csX10" fmla="*/ 2002813 w 3851563"/>
              <a:gd name="csY10" fmla="*/ 18288 h 18288"/>
              <a:gd name="csX11" fmla="*/ 1399401 w 3851563"/>
              <a:gd name="csY11" fmla="*/ 18288 h 18288"/>
              <a:gd name="csX12" fmla="*/ 834505 w 3851563"/>
              <a:gd name="csY12" fmla="*/ 18288 h 18288"/>
              <a:gd name="csX13" fmla="*/ 0 w 3851563"/>
              <a:gd name="csY13" fmla="*/ 18288 h 18288"/>
              <a:gd name="csX14" fmla="*/ 0 w 3851563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62A1632-6350-5062-5361-87E50FCCCC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610" r="-4" b="2189"/>
          <a:stretch>
            <a:fillRect/>
          </a:stretch>
        </p:blipFill>
        <p:spPr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6" name="Picture 5" descr="A group of kids in lab coats working in a lab&#10;&#10;AI-generated content may be incorrect.">
            <a:extLst>
              <a:ext uri="{FF2B5EF4-FFF2-40B4-BE49-F238E27FC236}">
                <a16:creationId xmlns:a16="http://schemas.microsoft.com/office/drawing/2014/main" id="{00EE3C79-F7AE-D050-5FB5-885A7E024C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1" r="14326" b="-1"/>
          <a:stretch>
            <a:fillRect/>
          </a:stretch>
        </p:blipFill>
        <p:spPr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5EEDAA-058F-0F82-6C25-CA4D00494FA6}"/>
              </a:ext>
            </a:extLst>
          </p:cNvPr>
          <p:cNvSpPr txBox="1"/>
          <p:nvPr/>
        </p:nvSpPr>
        <p:spPr>
          <a:xfrm>
            <a:off x="7543618" y="2445615"/>
            <a:ext cx="4270975" cy="374795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The wider experience is a huge part of school life in Deans with opportunities such as: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School bands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Sports activities including </a:t>
            </a:r>
            <a:r>
              <a:rPr lang="en-US" sz="2200" dirty="0" err="1"/>
              <a:t>sportathon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School shows and musicals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Science fair and Science club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Activities week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Leadership opportunities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51640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D23F3-27C8-CEAC-3C16-4CCD26B4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4294812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Transition 3-day visits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building with a fence and blue sky&#10;&#10;AI-generated content may be incorrect.">
            <a:extLst>
              <a:ext uri="{FF2B5EF4-FFF2-40B4-BE49-F238E27FC236}">
                <a16:creationId xmlns:a16="http://schemas.microsoft.com/office/drawing/2014/main" id="{D98408DB-76A1-990D-19FA-AC35A462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8" r="32001"/>
          <a:stretch>
            <a:fillRect/>
          </a:stretch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0D593-9FA3-EC09-0A72-8900993D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3809" y="6492240"/>
            <a:ext cx="37657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D1C3A-7FF3-E909-8C09-998B7B5D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22492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697FEE7-C418-4F59-81F2-FBA830A6B34F}" type="datetime1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6/5/2026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35C8E-6C9C-6302-3008-81B7D07E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A logo for a high school&#10;&#10;AI-generated content may be incorrect.">
            <a:extLst>
              <a:ext uri="{FF2B5EF4-FFF2-40B4-BE49-F238E27FC236}">
                <a16:creationId xmlns:a16="http://schemas.microsoft.com/office/drawing/2014/main" id="{ADB2134A-9D54-A989-D182-FD64DC8F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34" y="668792"/>
            <a:ext cx="3528332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10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842" y="-339366"/>
            <a:ext cx="495398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Transition Visits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59" y="1242264"/>
            <a:ext cx="6965596" cy="46508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Monday</a:t>
            </a:r>
            <a:r>
              <a:rPr lang="en-US" sz="2200" dirty="0"/>
              <a:t> – in primary (preparation for Tuesday).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Tuesday </a:t>
            </a:r>
            <a:r>
              <a:rPr lang="en-US" sz="2200" dirty="0"/>
              <a:t>– come to school with their primary.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P1 in the theatre then follow normal timetable.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Wednesday </a:t>
            </a:r>
            <a:r>
              <a:rPr lang="en-US" sz="2200" dirty="0"/>
              <a:t>– come to school on their own.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Follow normal timetable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Thursday</a:t>
            </a:r>
            <a:r>
              <a:rPr lang="en-US" sz="2200" dirty="0"/>
              <a:t> – Come to school on their own.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Normal timetable in the morning.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P4/5 in the theatre and a special performance during P6/7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Friday</a:t>
            </a:r>
            <a:r>
              <a:rPr lang="en-US" sz="2200" dirty="0"/>
              <a:t> – at primary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686" r="-92"/>
          <a:stretch>
            <a:fillRect/>
          </a:stretch>
        </p:blipFill>
        <p:spPr>
          <a:xfrm>
            <a:off x="7139180" y="10"/>
            <a:ext cx="699886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5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room with tables and chairs&#10;&#10;AI-generated content may be incorrect.">
            <a:extLst>
              <a:ext uri="{FF2B5EF4-FFF2-40B4-BE49-F238E27FC236}">
                <a16:creationId xmlns:a16="http://schemas.microsoft.com/office/drawing/2014/main" id="{50CC2373-A46F-33D4-54EB-0F35135CD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8000"/>
                    </a14:imgEffect>
                    <a14:imgEffect>
                      <a14:brightnessContrast bright="31000" contrast="-27000"/>
                    </a14:imgEffect>
                  </a14:imgLayer>
                </a14:imgProps>
              </a:ext>
            </a:extLst>
          </a:blip>
          <a:srcRect l="716" r="1414"/>
          <a:stretch>
            <a:fillRect/>
          </a:stretch>
        </p:blipFill>
        <p:spPr>
          <a:xfrm>
            <a:off x="5301890" y="0"/>
            <a:ext cx="7742384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64" y="-282194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Lunches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453" y="1117815"/>
            <a:ext cx="5501576" cy="5400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u="sng" dirty="0"/>
              <a:t>Transition week </a:t>
            </a:r>
            <a:endParaRPr lang="en-US" b="1" u="sng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Primary schools have already identified pupils entitled to free school meals.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This year, P7 pupils may choose to have a school lunch during the </a:t>
            </a:r>
            <a:r>
              <a:rPr lang="en-US" sz="2200"/>
              <a:t>transition visit (info on payment on next slide).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u="sng" dirty="0"/>
              <a:t>From August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School lunch or packed lunch. Money can be added via machines or online. </a:t>
            </a:r>
            <a:endParaRPr lang="en-US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Fusion app available for pre-orders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F8F3D-1A00-780D-B39B-9C30C0E2D296}"/>
              </a:ext>
            </a:extLst>
          </p:cNvPr>
          <p:cNvSpPr txBox="1"/>
          <p:nvPr/>
        </p:nvSpPr>
        <p:spPr>
          <a:xfrm>
            <a:off x="303491" y="5911939"/>
            <a:ext cx="4152181" cy="76944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S1 students are not allowed to leave school at lunch.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35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DD818-B4F7-4586-EBC7-F7E99E705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98D40-F2DA-08C5-FD0E-8E2BC3FB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3B53-4D88-47BF-97E7-871FA397EB51}" type="datetime1">
              <a:rPr lang="en-US"/>
              <a:t>6/5/2026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851EFC-D0AD-03EF-1220-17DAA436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07AA9-5254-62DD-D3D0-58456A98D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C9D8AD-0863-51D3-43FA-FC676C879DAD}"/>
              </a:ext>
            </a:extLst>
          </p:cNvPr>
          <p:cNvGrpSpPr/>
          <p:nvPr/>
        </p:nvGrpSpPr>
        <p:grpSpPr>
          <a:xfrm>
            <a:off x="216920" y="354132"/>
            <a:ext cx="11844425" cy="6293508"/>
            <a:chOff x="346316" y="-5302"/>
            <a:chExt cx="7790011" cy="4913282"/>
          </a:xfrm>
        </p:grpSpPr>
        <p:pic>
          <p:nvPicPr>
            <p:cNvPr id="7" name="Picture 6" descr="3,900+ Mobile Phone Clipart Pictures Stock Illustrations, Royalty-Free  Vector Graphics &amp; Clip Art - iStock">
              <a:extLst>
                <a:ext uri="{FF2B5EF4-FFF2-40B4-BE49-F238E27FC236}">
                  <a16:creationId xmlns:a16="http://schemas.microsoft.com/office/drawing/2014/main" id="{1D947E63-7A32-5427-018A-7CD8639D5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316" y="-5302"/>
              <a:ext cx="7790011" cy="4913282"/>
            </a:xfrm>
            <a:custGeom>
              <a:avLst/>
              <a:gdLst>
                <a:gd name="csX0" fmla="*/ 0 w 7790011"/>
                <a:gd name="csY0" fmla="*/ 0 h 4913282"/>
                <a:gd name="csX1" fmla="*/ 755032 w 7790011"/>
                <a:gd name="csY1" fmla="*/ 0 h 4913282"/>
                <a:gd name="csX2" fmla="*/ 1510064 w 7790011"/>
                <a:gd name="csY2" fmla="*/ 0 h 4913282"/>
                <a:gd name="csX3" fmla="*/ 2031395 w 7790011"/>
                <a:gd name="csY3" fmla="*/ 0 h 4913282"/>
                <a:gd name="csX4" fmla="*/ 2708527 w 7790011"/>
                <a:gd name="csY4" fmla="*/ 0 h 4913282"/>
                <a:gd name="csX5" fmla="*/ 3229858 w 7790011"/>
                <a:gd name="csY5" fmla="*/ 0 h 4913282"/>
                <a:gd name="csX6" fmla="*/ 3751190 w 7790011"/>
                <a:gd name="csY6" fmla="*/ 0 h 4913282"/>
                <a:gd name="csX7" fmla="*/ 4506222 w 7790011"/>
                <a:gd name="csY7" fmla="*/ 0 h 4913282"/>
                <a:gd name="csX8" fmla="*/ 4871753 w 7790011"/>
                <a:gd name="csY8" fmla="*/ 0 h 4913282"/>
                <a:gd name="csX9" fmla="*/ 5393085 w 7790011"/>
                <a:gd name="csY9" fmla="*/ 0 h 4913282"/>
                <a:gd name="csX10" fmla="*/ 6070216 w 7790011"/>
                <a:gd name="csY10" fmla="*/ 0 h 4913282"/>
                <a:gd name="csX11" fmla="*/ 6669448 w 7790011"/>
                <a:gd name="csY11" fmla="*/ 0 h 4913282"/>
                <a:gd name="csX12" fmla="*/ 7268679 w 7790011"/>
                <a:gd name="csY12" fmla="*/ 0 h 4913282"/>
                <a:gd name="csX13" fmla="*/ 7790011 w 7790011"/>
                <a:gd name="csY13" fmla="*/ 0 h 4913282"/>
                <a:gd name="csX14" fmla="*/ 7790011 w 7790011"/>
                <a:gd name="csY14" fmla="*/ 545920 h 4913282"/>
                <a:gd name="csX15" fmla="*/ 7790011 w 7790011"/>
                <a:gd name="csY15" fmla="*/ 1140973 h 4913282"/>
                <a:gd name="csX16" fmla="*/ 7790011 w 7790011"/>
                <a:gd name="csY16" fmla="*/ 1736026 h 4913282"/>
                <a:gd name="csX17" fmla="*/ 7790011 w 7790011"/>
                <a:gd name="csY17" fmla="*/ 2281947 h 4913282"/>
                <a:gd name="csX18" fmla="*/ 7790011 w 7790011"/>
                <a:gd name="csY18" fmla="*/ 2926132 h 4913282"/>
                <a:gd name="csX19" fmla="*/ 7790011 w 7790011"/>
                <a:gd name="csY19" fmla="*/ 3422920 h 4913282"/>
                <a:gd name="csX20" fmla="*/ 7790011 w 7790011"/>
                <a:gd name="csY20" fmla="*/ 3870574 h 4913282"/>
                <a:gd name="csX21" fmla="*/ 7790011 w 7790011"/>
                <a:gd name="csY21" fmla="*/ 4913282 h 4913282"/>
                <a:gd name="csX22" fmla="*/ 7424480 w 7790011"/>
                <a:gd name="csY22" fmla="*/ 4913282 h 4913282"/>
                <a:gd name="csX23" fmla="*/ 6747348 w 7790011"/>
                <a:gd name="csY23" fmla="*/ 4913282 h 4913282"/>
                <a:gd name="csX24" fmla="*/ 6070216 w 7790011"/>
                <a:gd name="csY24" fmla="*/ 4913282 h 4913282"/>
                <a:gd name="csX25" fmla="*/ 5548885 w 7790011"/>
                <a:gd name="csY25" fmla="*/ 4913282 h 4913282"/>
                <a:gd name="csX26" fmla="*/ 4949653 w 7790011"/>
                <a:gd name="csY26" fmla="*/ 4913282 h 4913282"/>
                <a:gd name="csX27" fmla="*/ 4584122 w 7790011"/>
                <a:gd name="csY27" fmla="*/ 4913282 h 4913282"/>
                <a:gd name="csX28" fmla="*/ 4062790 w 7790011"/>
                <a:gd name="csY28" fmla="*/ 4913282 h 4913282"/>
                <a:gd name="csX29" fmla="*/ 3307759 w 7790011"/>
                <a:gd name="csY29" fmla="*/ 4913282 h 4913282"/>
                <a:gd name="csX30" fmla="*/ 2864327 w 7790011"/>
                <a:gd name="csY30" fmla="*/ 4913282 h 4913282"/>
                <a:gd name="csX31" fmla="*/ 2420896 w 7790011"/>
                <a:gd name="csY31" fmla="*/ 4913282 h 4913282"/>
                <a:gd name="csX32" fmla="*/ 1743764 w 7790011"/>
                <a:gd name="csY32" fmla="*/ 4913282 h 4913282"/>
                <a:gd name="csX33" fmla="*/ 1378233 w 7790011"/>
                <a:gd name="csY33" fmla="*/ 4913282 h 4913282"/>
                <a:gd name="csX34" fmla="*/ 1012701 w 7790011"/>
                <a:gd name="csY34" fmla="*/ 4913282 h 4913282"/>
                <a:gd name="csX35" fmla="*/ 0 w 7790011"/>
                <a:gd name="csY35" fmla="*/ 4913282 h 4913282"/>
                <a:gd name="csX36" fmla="*/ 0 w 7790011"/>
                <a:gd name="csY36" fmla="*/ 4318229 h 4913282"/>
                <a:gd name="csX37" fmla="*/ 0 w 7790011"/>
                <a:gd name="csY37" fmla="*/ 3821442 h 4913282"/>
                <a:gd name="csX38" fmla="*/ 0 w 7790011"/>
                <a:gd name="csY38" fmla="*/ 3422920 h 4913282"/>
                <a:gd name="csX39" fmla="*/ 0 w 7790011"/>
                <a:gd name="csY39" fmla="*/ 2877000 h 4913282"/>
                <a:gd name="csX40" fmla="*/ 0 w 7790011"/>
                <a:gd name="csY40" fmla="*/ 2232814 h 4913282"/>
                <a:gd name="csX41" fmla="*/ 0 w 7790011"/>
                <a:gd name="csY41" fmla="*/ 1785159 h 4913282"/>
                <a:gd name="csX42" fmla="*/ 0 w 7790011"/>
                <a:gd name="csY42" fmla="*/ 1140973 h 4913282"/>
                <a:gd name="csX43" fmla="*/ 0 w 7790011"/>
                <a:gd name="csY43" fmla="*/ 595053 h 4913282"/>
                <a:gd name="csX44" fmla="*/ 0 w 7790011"/>
                <a:gd name="csY44" fmla="*/ 0 h 49132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7790011" h="4913282" fill="none" extrusionOk="0">
                  <a:moveTo>
                    <a:pt x="0" y="0"/>
                  </a:moveTo>
                  <a:cubicBezTo>
                    <a:pt x="230262" y="-69983"/>
                    <a:pt x="503673" y="38000"/>
                    <a:pt x="755032" y="0"/>
                  </a:cubicBezTo>
                  <a:cubicBezTo>
                    <a:pt x="1006391" y="-38000"/>
                    <a:pt x="1295265" y="33559"/>
                    <a:pt x="1510064" y="0"/>
                  </a:cubicBezTo>
                  <a:cubicBezTo>
                    <a:pt x="1724863" y="-33559"/>
                    <a:pt x="1776929" y="54717"/>
                    <a:pt x="2031395" y="0"/>
                  </a:cubicBezTo>
                  <a:cubicBezTo>
                    <a:pt x="2285861" y="-54717"/>
                    <a:pt x="2521567" y="5114"/>
                    <a:pt x="2708527" y="0"/>
                  </a:cubicBezTo>
                  <a:cubicBezTo>
                    <a:pt x="2895487" y="-5114"/>
                    <a:pt x="3012224" y="27662"/>
                    <a:pt x="3229858" y="0"/>
                  </a:cubicBezTo>
                  <a:cubicBezTo>
                    <a:pt x="3447492" y="-27662"/>
                    <a:pt x="3499240" y="61216"/>
                    <a:pt x="3751190" y="0"/>
                  </a:cubicBezTo>
                  <a:cubicBezTo>
                    <a:pt x="4003140" y="-61216"/>
                    <a:pt x="4270336" y="57511"/>
                    <a:pt x="4506222" y="0"/>
                  </a:cubicBezTo>
                  <a:cubicBezTo>
                    <a:pt x="4742108" y="-57511"/>
                    <a:pt x="4752476" y="4278"/>
                    <a:pt x="4871753" y="0"/>
                  </a:cubicBezTo>
                  <a:cubicBezTo>
                    <a:pt x="4991030" y="-4278"/>
                    <a:pt x="5173200" y="46491"/>
                    <a:pt x="5393085" y="0"/>
                  </a:cubicBezTo>
                  <a:cubicBezTo>
                    <a:pt x="5612970" y="-46491"/>
                    <a:pt x="5852330" y="34866"/>
                    <a:pt x="6070216" y="0"/>
                  </a:cubicBezTo>
                  <a:cubicBezTo>
                    <a:pt x="6288102" y="-34866"/>
                    <a:pt x="6467305" y="71234"/>
                    <a:pt x="6669448" y="0"/>
                  </a:cubicBezTo>
                  <a:cubicBezTo>
                    <a:pt x="6871591" y="-71234"/>
                    <a:pt x="7010860" y="30043"/>
                    <a:pt x="7268679" y="0"/>
                  </a:cubicBezTo>
                  <a:cubicBezTo>
                    <a:pt x="7526498" y="-30043"/>
                    <a:pt x="7611226" y="21620"/>
                    <a:pt x="7790011" y="0"/>
                  </a:cubicBezTo>
                  <a:cubicBezTo>
                    <a:pt x="7794033" y="201207"/>
                    <a:pt x="7725843" y="376149"/>
                    <a:pt x="7790011" y="545920"/>
                  </a:cubicBezTo>
                  <a:cubicBezTo>
                    <a:pt x="7854179" y="715691"/>
                    <a:pt x="7723855" y="1007863"/>
                    <a:pt x="7790011" y="1140973"/>
                  </a:cubicBezTo>
                  <a:cubicBezTo>
                    <a:pt x="7856167" y="1274083"/>
                    <a:pt x="7742945" y="1533871"/>
                    <a:pt x="7790011" y="1736026"/>
                  </a:cubicBezTo>
                  <a:cubicBezTo>
                    <a:pt x="7837077" y="1938181"/>
                    <a:pt x="7732731" y="2099515"/>
                    <a:pt x="7790011" y="2281947"/>
                  </a:cubicBezTo>
                  <a:cubicBezTo>
                    <a:pt x="7847291" y="2464379"/>
                    <a:pt x="7771164" y="2730545"/>
                    <a:pt x="7790011" y="2926132"/>
                  </a:cubicBezTo>
                  <a:cubicBezTo>
                    <a:pt x="7808858" y="3121719"/>
                    <a:pt x="7787982" y="3299366"/>
                    <a:pt x="7790011" y="3422920"/>
                  </a:cubicBezTo>
                  <a:cubicBezTo>
                    <a:pt x="7792040" y="3546474"/>
                    <a:pt x="7745505" y="3735704"/>
                    <a:pt x="7790011" y="3870574"/>
                  </a:cubicBezTo>
                  <a:cubicBezTo>
                    <a:pt x="7834517" y="4005444"/>
                    <a:pt x="7759655" y="4590430"/>
                    <a:pt x="7790011" y="4913282"/>
                  </a:cubicBezTo>
                  <a:cubicBezTo>
                    <a:pt x="7706159" y="4944303"/>
                    <a:pt x="7566206" y="4893541"/>
                    <a:pt x="7424480" y="4913282"/>
                  </a:cubicBezTo>
                  <a:cubicBezTo>
                    <a:pt x="7282754" y="4933023"/>
                    <a:pt x="7030943" y="4893463"/>
                    <a:pt x="6747348" y="4913282"/>
                  </a:cubicBezTo>
                  <a:cubicBezTo>
                    <a:pt x="6463753" y="4933101"/>
                    <a:pt x="6305947" y="4866364"/>
                    <a:pt x="6070216" y="4913282"/>
                  </a:cubicBezTo>
                  <a:cubicBezTo>
                    <a:pt x="5834485" y="4960200"/>
                    <a:pt x="5752001" y="4865532"/>
                    <a:pt x="5548885" y="4913282"/>
                  </a:cubicBezTo>
                  <a:cubicBezTo>
                    <a:pt x="5345769" y="4961032"/>
                    <a:pt x="5135272" y="4852315"/>
                    <a:pt x="4949653" y="4913282"/>
                  </a:cubicBezTo>
                  <a:cubicBezTo>
                    <a:pt x="4764034" y="4974249"/>
                    <a:pt x="4746408" y="4871353"/>
                    <a:pt x="4584122" y="4913282"/>
                  </a:cubicBezTo>
                  <a:cubicBezTo>
                    <a:pt x="4421836" y="4955211"/>
                    <a:pt x="4308391" y="4854043"/>
                    <a:pt x="4062790" y="4913282"/>
                  </a:cubicBezTo>
                  <a:cubicBezTo>
                    <a:pt x="3817189" y="4972521"/>
                    <a:pt x="3668897" y="4903839"/>
                    <a:pt x="3307759" y="4913282"/>
                  </a:cubicBezTo>
                  <a:cubicBezTo>
                    <a:pt x="2946621" y="4922725"/>
                    <a:pt x="3009133" y="4897358"/>
                    <a:pt x="2864327" y="4913282"/>
                  </a:cubicBezTo>
                  <a:cubicBezTo>
                    <a:pt x="2719521" y="4929206"/>
                    <a:pt x="2585882" y="4874309"/>
                    <a:pt x="2420896" y="4913282"/>
                  </a:cubicBezTo>
                  <a:cubicBezTo>
                    <a:pt x="2255910" y="4952255"/>
                    <a:pt x="2033151" y="4841752"/>
                    <a:pt x="1743764" y="4913282"/>
                  </a:cubicBezTo>
                  <a:cubicBezTo>
                    <a:pt x="1454377" y="4984812"/>
                    <a:pt x="1479584" y="4878896"/>
                    <a:pt x="1378233" y="4913282"/>
                  </a:cubicBezTo>
                  <a:cubicBezTo>
                    <a:pt x="1276882" y="4947668"/>
                    <a:pt x="1127576" y="4912515"/>
                    <a:pt x="1012701" y="4913282"/>
                  </a:cubicBezTo>
                  <a:cubicBezTo>
                    <a:pt x="897826" y="4914049"/>
                    <a:pt x="433065" y="4870395"/>
                    <a:pt x="0" y="4913282"/>
                  </a:cubicBezTo>
                  <a:cubicBezTo>
                    <a:pt x="-34711" y="4740834"/>
                    <a:pt x="26721" y="4489389"/>
                    <a:pt x="0" y="4318229"/>
                  </a:cubicBezTo>
                  <a:cubicBezTo>
                    <a:pt x="-26721" y="4147069"/>
                    <a:pt x="46216" y="3956720"/>
                    <a:pt x="0" y="3821442"/>
                  </a:cubicBezTo>
                  <a:cubicBezTo>
                    <a:pt x="-46216" y="3686164"/>
                    <a:pt x="21984" y="3565186"/>
                    <a:pt x="0" y="3422920"/>
                  </a:cubicBezTo>
                  <a:cubicBezTo>
                    <a:pt x="-21984" y="3280654"/>
                    <a:pt x="44741" y="2991265"/>
                    <a:pt x="0" y="2877000"/>
                  </a:cubicBezTo>
                  <a:cubicBezTo>
                    <a:pt x="-44741" y="2762735"/>
                    <a:pt x="41908" y="2519629"/>
                    <a:pt x="0" y="2232814"/>
                  </a:cubicBezTo>
                  <a:cubicBezTo>
                    <a:pt x="-41908" y="1945999"/>
                    <a:pt x="4267" y="1953054"/>
                    <a:pt x="0" y="1785159"/>
                  </a:cubicBezTo>
                  <a:cubicBezTo>
                    <a:pt x="-4267" y="1617264"/>
                    <a:pt x="52448" y="1432018"/>
                    <a:pt x="0" y="1140973"/>
                  </a:cubicBezTo>
                  <a:cubicBezTo>
                    <a:pt x="-52448" y="849928"/>
                    <a:pt x="57314" y="796761"/>
                    <a:pt x="0" y="595053"/>
                  </a:cubicBezTo>
                  <a:cubicBezTo>
                    <a:pt x="-57314" y="393345"/>
                    <a:pt x="57531" y="151470"/>
                    <a:pt x="0" y="0"/>
                  </a:cubicBezTo>
                  <a:close/>
                </a:path>
                <a:path w="7790011" h="4913282" stroke="0" extrusionOk="0">
                  <a:moveTo>
                    <a:pt x="0" y="0"/>
                  </a:moveTo>
                  <a:cubicBezTo>
                    <a:pt x="127183" y="-20630"/>
                    <a:pt x="265341" y="24034"/>
                    <a:pt x="365531" y="0"/>
                  </a:cubicBezTo>
                  <a:cubicBezTo>
                    <a:pt x="465721" y="-24034"/>
                    <a:pt x="648938" y="28143"/>
                    <a:pt x="731063" y="0"/>
                  </a:cubicBezTo>
                  <a:cubicBezTo>
                    <a:pt x="813188" y="-28143"/>
                    <a:pt x="1015931" y="26655"/>
                    <a:pt x="1252394" y="0"/>
                  </a:cubicBezTo>
                  <a:cubicBezTo>
                    <a:pt x="1488857" y="-26655"/>
                    <a:pt x="1592161" y="42673"/>
                    <a:pt x="1695825" y="0"/>
                  </a:cubicBezTo>
                  <a:cubicBezTo>
                    <a:pt x="1799489" y="-42673"/>
                    <a:pt x="2120273" y="18409"/>
                    <a:pt x="2372957" y="0"/>
                  </a:cubicBezTo>
                  <a:cubicBezTo>
                    <a:pt x="2625641" y="-18409"/>
                    <a:pt x="2621853" y="34287"/>
                    <a:pt x="2738488" y="0"/>
                  </a:cubicBezTo>
                  <a:cubicBezTo>
                    <a:pt x="2855123" y="-34287"/>
                    <a:pt x="3058310" y="6241"/>
                    <a:pt x="3259820" y="0"/>
                  </a:cubicBezTo>
                  <a:cubicBezTo>
                    <a:pt x="3461330" y="-6241"/>
                    <a:pt x="3660763" y="19082"/>
                    <a:pt x="4014852" y="0"/>
                  </a:cubicBezTo>
                  <a:cubicBezTo>
                    <a:pt x="4368941" y="-19082"/>
                    <a:pt x="4327466" y="51906"/>
                    <a:pt x="4458283" y="0"/>
                  </a:cubicBezTo>
                  <a:cubicBezTo>
                    <a:pt x="4589100" y="-51906"/>
                    <a:pt x="4986544" y="3086"/>
                    <a:pt x="5135415" y="0"/>
                  </a:cubicBezTo>
                  <a:cubicBezTo>
                    <a:pt x="5284286" y="-3086"/>
                    <a:pt x="5437765" y="16788"/>
                    <a:pt x="5734647" y="0"/>
                  </a:cubicBezTo>
                  <a:cubicBezTo>
                    <a:pt x="6031529" y="-16788"/>
                    <a:pt x="5943245" y="39874"/>
                    <a:pt x="6100178" y="0"/>
                  </a:cubicBezTo>
                  <a:cubicBezTo>
                    <a:pt x="6257111" y="-39874"/>
                    <a:pt x="6528462" y="36717"/>
                    <a:pt x="6777310" y="0"/>
                  </a:cubicBezTo>
                  <a:cubicBezTo>
                    <a:pt x="7026158" y="-36717"/>
                    <a:pt x="7015346" y="9462"/>
                    <a:pt x="7220741" y="0"/>
                  </a:cubicBezTo>
                  <a:cubicBezTo>
                    <a:pt x="7426136" y="-9462"/>
                    <a:pt x="7611298" y="49637"/>
                    <a:pt x="7790011" y="0"/>
                  </a:cubicBezTo>
                  <a:cubicBezTo>
                    <a:pt x="7831874" y="212849"/>
                    <a:pt x="7785639" y="250260"/>
                    <a:pt x="7790011" y="447655"/>
                  </a:cubicBezTo>
                  <a:cubicBezTo>
                    <a:pt x="7794383" y="645051"/>
                    <a:pt x="7742403" y="649122"/>
                    <a:pt x="7790011" y="846176"/>
                  </a:cubicBezTo>
                  <a:cubicBezTo>
                    <a:pt x="7837619" y="1043230"/>
                    <a:pt x="7784510" y="1164885"/>
                    <a:pt x="7790011" y="1244698"/>
                  </a:cubicBezTo>
                  <a:cubicBezTo>
                    <a:pt x="7795512" y="1324511"/>
                    <a:pt x="7789229" y="1648936"/>
                    <a:pt x="7790011" y="1839751"/>
                  </a:cubicBezTo>
                  <a:cubicBezTo>
                    <a:pt x="7790793" y="2030566"/>
                    <a:pt x="7751838" y="2122082"/>
                    <a:pt x="7790011" y="2238273"/>
                  </a:cubicBezTo>
                  <a:cubicBezTo>
                    <a:pt x="7828184" y="2354464"/>
                    <a:pt x="7743614" y="2612066"/>
                    <a:pt x="7790011" y="2735060"/>
                  </a:cubicBezTo>
                  <a:cubicBezTo>
                    <a:pt x="7836408" y="2858054"/>
                    <a:pt x="7734483" y="3050087"/>
                    <a:pt x="7790011" y="3280981"/>
                  </a:cubicBezTo>
                  <a:cubicBezTo>
                    <a:pt x="7845539" y="3511875"/>
                    <a:pt x="7750832" y="3579895"/>
                    <a:pt x="7790011" y="3826901"/>
                  </a:cubicBezTo>
                  <a:cubicBezTo>
                    <a:pt x="7829190" y="4073907"/>
                    <a:pt x="7780571" y="4070437"/>
                    <a:pt x="7790011" y="4274555"/>
                  </a:cubicBezTo>
                  <a:cubicBezTo>
                    <a:pt x="7799451" y="4478673"/>
                    <a:pt x="7758982" y="4740415"/>
                    <a:pt x="7790011" y="4913282"/>
                  </a:cubicBezTo>
                  <a:cubicBezTo>
                    <a:pt x="7638912" y="4951045"/>
                    <a:pt x="7533342" y="4870285"/>
                    <a:pt x="7424480" y="4913282"/>
                  </a:cubicBezTo>
                  <a:cubicBezTo>
                    <a:pt x="7315618" y="4956279"/>
                    <a:pt x="6928369" y="4862232"/>
                    <a:pt x="6747348" y="4913282"/>
                  </a:cubicBezTo>
                  <a:cubicBezTo>
                    <a:pt x="6566327" y="4964332"/>
                    <a:pt x="6517648" y="4888621"/>
                    <a:pt x="6381817" y="4913282"/>
                  </a:cubicBezTo>
                  <a:cubicBezTo>
                    <a:pt x="6245986" y="4937943"/>
                    <a:pt x="5884721" y="4886110"/>
                    <a:pt x="5626785" y="4913282"/>
                  </a:cubicBezTo>
                  <a:cubicBezTo>
                    <a:pt x="5368849" y="4940454"/>
                    <a:pt x="5168556" y="4869227"/>
                    <a:pt x="5027553" y="4913282"/>
                  </a:cubicBezTo>
                  <a:cubicBezTo>
                    <a:pt x="4886550" y="4957337"/>
                    <a:pt x="4703624" y="4909341"/>
                    <a:pt x="4506222" y="4913282"/>
                  </a:cubicBezTo>
                  <a:cubicBezTo>
                    <a:pt x="4308820" y="4917223"/>
                    <a:pt x="4229598" y="4879839"/>
                    <a:pt x="4140690" y="4913282"/>
                  </a:cubicBezTo>
                  <a:cubicBezTo>
                    <a:pt x="4051782" y="4946725"/>
                    <a:pt x="3941625" y="4877415"/>
                    <a:pt x="3775159" y="4913282"/>
                  </a:cubicBezTo>
                  <a:cubicBezTo>
                    <a:pt x="3608693" y="4949149"/>
                    <a:pt x="3424499" y="4887524"/>
                    <a:pt x="3253828" y="4913282"/>
                  </a:cubicBezTo>
                  <a:cubicBezTo>
                    <a:pt x="3083157" y="4939040"/>
                    <a:pt x="2928952" y="4908083"/>
                    <a:pt x="2810396" y="4913282"/>
                  </a:cubicBezTo>
                  <a:cubicBezTo>
                    <a:pt x="2691840" y="4918481"/>
                    <a:pt x="2490937" y="4912651"/>
                    <a:pt x="2289065" y="4913282"/>
                  </a:cubicBezTo>
                  <a:cubicBezTo>
                    <a:pt x="2087193" y="4913913"/>
                    <a:pt x="2030369" y="4904262"/>
                    <a:pt x="1845633" y="4913282"/>
                  </a:cubicBezTo>
                  <a:cubicBezTo>
                    <a:pt x="1660897" y="4922302"/>
                    <a:pt x="1420439" y="4894402"/>
                    <a:pt x="1246402" y="4913282"/>
                  </a:cubicBezTo>
                  <a:cubicBezTo>
                    <a:pt x="1072365" y="4932162"/>
                    <a:pt x="321484" y="4848554"/>
                    <a:pt x="0" y="4913282"/>
                  </a:cubicBezTo>
                  <a:cubicBezTo>
                    <a:pt x="-41449" y="4800676"/>
                    <a:pt x="51372" y="4616372"/>
                    <a:pt x="0" y="4465627"/>
                  </a:cubicBezTo>
                  <a:cubicBezTo>
                    <a:pt x="-51372" y="4314882"/>
                    <a:pt x="13256" y="4233710"/>
                    <a:pt x="0" y="4067106"/>
                  </a:cubicBezTo>
                  <a:cubicBezTo>
                    <a:pt x="-13256" y="3900502"/>
                    <a:pt x="25075" y="3811770"/>
                    <a:pt x="0" y="3668584"/>
                  </a:cubicBezTo>
                  <a:cubicBezTo>
                    <a:pt x="-25075" y="3525398"/>
                    <a:pt x="6010" y="3418467"/>
                    <a:pt x="0" y="3171796"/>
                  </a:cubicBezTo>
                  <a:cubicBezTo>
                    <a:pt x="-6010" y="2925125"/>
                    <a:pt x="22722" y="2742182"/>
                    <a:pt x="0" y="2625876"/>
                  </a:cubicBezTo>
                  <a:cubicBezTo>
                    <a:pt x="-22722" y="2509570"/>
                    <a:pt x="37474" y="2412398"/>
                    <a:pt x="0" y="2227355"/>
                  </a:cubicBezTo>
                  <a:cubicBezTo>
                    <a:pt x="-37474" y="2042312"/>
                    <a:pt x="61120" y="1812839"/>
                    <a:pt x="0" y="1681434"/>
                  </a:cubicBezTo>
                  <a:cubicBezTo>
                    <a:pt x="-61120" y="1550029"/>
                    <a:pt x="75335" y="1311570"/>
                    <a:pt x="0" y="1037248"/>
                  </a:cubicBezTo>
                  <a:cubicBezTo>
                    <a:pt x="-75335" y="762926"/>
                    <a:pt x="88274" y="290981"/>
                    <a:pt x="0" y="0"/>
                  </a:cubicBezTo>
                  <a:close/>
                </a:path>
              </a:pathLst>
            </a:custGeom>
            <a:ln w="571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0483028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9264C1C4-EE1E-5B89-F35F-0213A7607C90}"/>
                </a:ext>
              </a:extLst>
            </p:cNvPr>
            <p:cNvSpPr txBox="1"/>
            <p:nvPr/>
          </p:nvSpPr>
          <p:spPr>
            <a:xfrm>
              <a:off x="2171881" y="1889125"/>
              <a:ext cx="2625666" cy="1417642"/>
            </a:xfrm>
            <a:custGeom>
              <a:avLst/>
              <a:gdLst>
                <a:gd name="csX0" fmla="*/ 0 w 2625666"/>
                <a:gd name="csY0" fmla="*/ 0 h 1417642"/>
                <a:gd name="csX1" fmla="*/ 525133 w 2625666"/>
                <a:gd name="csY1" fmla="*/ 0 h 1417642"/>
                <a:gd name="csX2" fmla="*/ 1102780 w 2625666"/>
                <a:gd name="csY2" fmla="*/ 0 h 1417642"/>
                <a:gd name="csX3" fmla="*/ 1549143 w 2625666"/>
                <a:gd name="csY3" fmla="*/ 0 h 1417642"/>
                <a:gd name="csX4" fmla="*/ 2048019 w 2625666"/>
                <a:gd name="csY4" fmla="*/ 0 h 1417642"/>
                <a:gd name="csX5" fmla="*/ 2625666 w 2625666"/>
                <a:gd name="csY5" fmla="*/ 0 h 1417642"/>
                <a:gd name="csX6" fmla="*/ 2625666 w 2625666"/>
                <a:gd name="csY6" fmla="*/ 472547 h 1417642"/>
                <a:gd name="csX7" fmla="*/ 2625666 w 2625666"/>
                <a:gd name="csY7" fmla="*/ 973448 h 1417642"/>
                <a:gd name="csX8" fmla="*/ 2625666 w 2625666"/>
                <a:gd name="csY8" fmla="*/ 1417642 h 1417642"/>
                <a:gd name="csX9" fmla="*/ 2100533 w 2625666"/>
                <a:gd name="csY9" fmla="*/ 1417642 h 1417642"/>
                <a:gd name="csX10" fmla="*/ 1654170 w 2625666"/>
                <a:gd name="csY10" fmla="*/ 1417642 h 1417642"/>
                <a:gd name="csX11" fmla="*/ 1155293 w 2625666"/>
                <a:gd name="csY11" fmla="*/ 1417642 h 1417642"/>
                <a:gd name="csX12" fmla="*/ 682673 w 2625666"/>
                <a:gd name="csY12" fmla="*/ 1417642 h 1417642"/>
                <a:gd name="csX13" fmla="*/ 0 w 2625666"/>
                <a:gd name="csY13" fmla="*/ 1417642 h 1417642"/>
                <a:gd name="csX14" fmla="*/ 0 w 2625666"/>
                <a:gd name="csY14" fmla="*/ 959271 h 1417642"/>
                <a:gd name="csX15" fmla="*/ 0 w 2625666"/>
                <a:gd name="csY15" fmla="*/ 500900 h 1417642"/>
                <a:gd name="csX16" fmla="*/ 0 w 2625666"/>
                <a:gd name="csY16" fmla="*/ 0 h 1417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625666" h="1417642" extrusionOk="0">
                  <a:moveTo>
                    <a:pt x="0" y="0"/>
                  </a:moveTo>
                  <a:cubicBezTo>
                    <a:pt x="186610" y="-18510"/>
                    <a:pt x="264355" y="2184"/>
                    <a:pt x="525133" y="0"/>
                  </a:cubicBezTo>
                  <a:cubicBezTo>
                    <a:pt x="785911" y="-2184"/>
                    <a:pt x="886869" y="16727"/>
                    <a:pt x="1102780" y="0"/>
                  </a:cubicBezTo>
                  <a:cubicBezTo>
                    <a:pt x="1318691" y="-16727"/>
                    <a:pt x="1326706" y="7358"/>
                    <a:pt x="1549143" y="0"/>
                  </a:cubicBezTo>
                  <a:cubicBezTo>
                    <a:pt x="1771580" y="-7358"/>
                    <a:pt x="1802154" y="51336"/>
                    <a:pt x="2048019" y="0"/>
                  </a:cubicBezTo>
                  <a:cubicBezTo>
                    <a:pt x="2293884" y="-51336"/>
                    <a:pt x="2389808" y="22370"/>
                    <a:pt x="2625666" y="0"/>
                  </a:cubicBezTo>
                  <a:cubicBezTo>
                    <a:pt x="2656825" y="191076"/>
                    <a:pt x="2590038" y="244863"/>
                    <a:pt x="2625666" y="472547"/>
                  </a:cubicBezTo>
                  <a:cubicBezTo>
                    <a:pt x="2661294" y="700231"/>
                    <a:pt x="2604983" y="834998"/>
                    <a:pt x="2625666" y="973448"/>
                  </a:cubicBezTo>
                  <a:cubicBezTo>
                    <a:pt x="2646349" y="1111898"/>
                    <a:pt x="2613790" y="1299608"/>
                    <a:pt x="2625666" y="1417642"/>
                  </a:cubicBezTo>
                  <a:cubicBezTo>
                    <a:pt x="2472630" y="1428458"/>
                    <a:pt x="2339758" y="1357673"/>
                    <a:pt x="2100533" y="1417642"/>
                  </a:cubicBezTo>
                  <a:cubicBezTo>
                    <a:pt x="1861308" y="1477611"/>
                    <a:pt x="1843381" y="1378749"/>
                    <a:pt x="1654170" y="1417642"/>
                  </a:cubicBezTo>
                  <a:cubicBezTo>
                    <a:pt x="1464959" y="1456535"/>
                    <a:pt x="1290516" y="1401056"/>
                    <a:pt x="1155293" y="1417642"/>
                  </a:cubicBezTo>
                  <a:cubicBezTo>
                    <a:pt x="1020070" y="1434228"/>
                    <a:pt x="799097" y="1410048"/>
                    <a:pt x="682673" y="1417642"/>
                  </a:cubicBezTo>
                  <a:cubicBezTo>
                    <a:pt x="566249" y="1425236"/>
                    <a:pt x="281137" y="1352564"/>
                    <a:pt x="0" y="1417642"/>
                  </a:cubicBezTo>
                  <a:cubicBezTo>
                    <a:pt x="-26456" y="1203917"/>
                    <a:pt x="5503" y="1160578"/>
                    <a:pt x="0" y="959271"/>
                  </a:cubicBezTo>
                  <a:cubicBezTo>
                    <a:pt x="-5503" y="757964"/>
                    <a:pt x="46976" y="728423"/>
                    <a:pt x="0" y="500900"/>
                  </a:cubicBezTo>
                  <a:cubicBezTo>
                    <a:pt x="-46976" y="273377"/>
                    <a:pt x="13670" y="230158"/>
                    <a:pt x="0" y="0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:ask="http://schemas.microsoft.com/office/drawing/2018/sketchyshapes" sd="70458963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IMPORTANT INFO</a:t>
              </a:r>
              <a:endParaRPr lang="en-US" dirty="0"/>
            </a:p>
            <a:p>
              <a:r>
                <a:rPr lang="en-US" sz="2800" dirty="0"/>
                <a:t>Feel free to take a picture of the next  slide :-)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8413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BDB1D-CAE1-A6DC-C6ED-50E1B5DED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C04D9-B03B-763D-E241-88208373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53" y="-233100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u="sng" dirty="0"/>
              <a:t>Lunches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290A7-A797-5A5D-98F3-B74548EA01DD}"/>
              </a:ext>
            </a:extLst>
          </p:cNvPr>
          <p:cNvSpPr txBox="1"/>
          <p:nvPr/>
        </p:nvSpPr>
        <p:spPr>
          <a:xfrm>
            <a:off x="416954" y="892628"/>
            <a:ext cx="9706759" cy="5497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/>
              <a:t>Students have been provisionally enrolled as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/>
              <a:t>students of Deans CHS for their transition week.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/>
              <a:t>Lunch cards will be provided on their first day of transition.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/>
              <a:t>If your child would like to have a school lunch you should follow the steps below: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panose="020B0604020202020204" pitchFamily="34" charset="0"/>
              </a:rPr>
              <a:t>Log on to </a:t>
            </a:r>
            <a:r>
              <a:rPr lang="en-US" altLang="en-US" sz="2200" dirty="0" err="1">
                <a:latin typeface="Arial" panose="020B0604020202020204" pitchFamily="34" charset="0"/>
              </a:rPr>
              <a:t>iPayimpact</a:t>
            </a:r>
            <a:endParaRPr lang="en-US" altLang="en-US" sz="22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panose="020B0604020202020204" pitchFamily="34" charset="0"/>
              </a:rPr>
              <a:t>Select Deans CHS alongside the current primary school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panose="020B0604020202020204" pitchFamily="34" charset="0"/>
              </a:rPr>
              <a:t>You should now be able to add funds to the secondary school account. Only add the amount you think will be required for the 3 days.</a:t>
            </a:r>
            <a:endParaRPr lang="en-US" altLang="en-US" sz="36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2052" name="Picture 4" descr="School Lunch Stock Illustrations – 10 ...">
            <a:extLst>
              <a:ext uri="{FF2B5EF4-FFF2-40B4-BE49-F238E27FC236}">
                <a16:creationId xmlns:a16="http://schemas.microsoft.com/office/drawing/2014/main" id="{7DCBC68A-3120-EC43-9D26-81FEBD3E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882" y="275335"/>
            <a:ext cx="3620861" cy="25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86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11569-3CD3-D767-3ACA-1FAD3756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Pre-ordering Meals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AA8D3-77FB-181B-996D-005B0D04764B}"/>
              </a:ext>
            </a:extLst>
          </p:cNvPr>
          <p:cNvSpPr txBox="1"/>
          <p:nvPr/>
        </p:nvSpPr>
        <p:spPr>
          <a:xfrm>
            <a:off x="566886" y="2623381"/>
            <a:ext cx="6085957" cy="35535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Many thanks to those who have already completed the form.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This is to allow our catering staff to plan for the P7 students.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If you have not already done so, please complete the form using the link sent via group call or the QR code here.</a:t>
            </a:r>
          </a:p>
        </p:txBody>
      </p:sp>
      <p:pic>
        <p:nvPicPr>
          <p:cNvPr id="8" name="Picture 7" descr="Queue Meal Stock Illustrations – 169 Queue Meal Stock Illustrations,  Vectors &amp; Clipart - Dreamstime">
            <a:extLst>
              <a:ext uri="{FF2B5EF4-FFF2-40B4-BE49-F238E27FC236}">
                <a16:creationId xmlns:a16="http://schemas.microsoft.com/office/drawing/2014/main" id="{A96BDE16-5BF7-F987-3CEC-3D84AA565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069" y="-423332"/>
            <a:ext cx="3611805" cy="3611805"/>
          </a:xfrm>
          <a:prstGeom prst="rect">
            <a:avLst/>
          </a:prstGeom>
        </p:spPr>
      </p:pic>
      <p:pic>
        <p:nvPicPr>
          <p:cNvPr id="6" name="Picture 5" descr="QR code">
            <a:extLst>
              <a:ext uri="{FF2B5EF4-FFF2-40B4-BE49-F238E27FC236}">
                <a16:creationId xmlns:a16="http://schemas.microsoft.com/office/drawing/2014/main" id="{C1FC016E-3B12-A48F-3EDC-E31A9300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494" y="3352800"/>
            <a:ext cx="3077879" cy="29958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8E530-A4F8-D7BC-E34F-9D1D86970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472F2A-96F9-40AC-980B-D03143A3B3FE}" type="datetime1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6/5/2026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764C0-20C5-389A-F89B-C1439370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36F00-0F93-FD54-9FE4-01E67D5B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6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59AF3-0061-1858-9C8E-8EFC76C57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4F80C-9A52-08FC-FCF7-EC0F361D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90" y="277518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Uniform</a:t>
            </a:r>
          </a:p>
        </p:txBody>
      </p:sp>
      <p:pic>
        <p:nvPicPr>
          <p:cNvPr id="3" name="Picture 2" descr="Members">
            <a:extLst>
              <a:ext uri="{FF2B5EF4-FFF2-40B4-BE49-F238E27FC236}">
                <a16:creationId xmlns:a16="http://schemas.microsoft.com/office/drawing/2014/main" id="{7055E90F-22BF-D428-A888-F02127BA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56" b="30789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20413-21F5-5FE2-4B0C-9819AFCD2CAB}"/>
              </a:ext>
            </a:extLst>
          </p:cNvPr>
          <p:cNvSpPr txBox="1"/>
          <p:nvPr/>
        </p:nvSpPr>
        <p:spPr>
          <a:xfrm>
            <a:off x="11416" y="4557983"/>
            <a:ext cx="12632507" cy="2495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Plain black trousers, skirt, jeans, leggings or smart shorts.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White shirt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School tie (junior and senior)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Black jumper of hoodie – plain black, school logo or very small logo if not the school logo.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Mostly black shoes or trainers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Blazer – optional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9926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lourful folded t-shirts">
            <a:extLst>
              <a:ext uri="{FF2B5EF4-FFF2-40B4-BE49-F238E27FC236}">
                <a16:creationId xmlns:a16="http://schemas.microsoft.com/office/drawing/2014/main" id="{204B66EC-C4AA-9B83-C079-8B664447DD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24" r="-3" b="-3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D9F4D-5711-F35E-4120-5D7F1DCD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62" y="537653"/>
            <a:ext cx="3822189" cy="11666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PE Kit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F0FDD-3887-19E3-790F-CED8CF97E217}"/>
              </a:ext>
            </a:extLst>
          </p:cNvPr>
          <p:cNvSpPr txBox="1"/>
          <p:nvPr/>
        </p:nvSpPr>
        <p:spPr>
          <a:xfrm>
            <a:off x="608162" y="1715333"/>
            <a:ext cx="6783924" cy="374276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 full change of kit including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T-shirt, shorts/leggings/tracksuit 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bottoms and a change of shoes. 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Pupils </a:t>
            </a:r>
            <a:r>
              <a:rPr lang="en-US" sz="2200" b="1" dirty="0"/>
              <a:t>must</a:t>
            </a:r>
            <a:r>
              <a:rPr lang="en-US" sz="2200" dirty="0"/>
              <a:t> change for PE.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If you have PE period 1, you must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come to school in uniform and change </a:t>
            </a: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into PE kit.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5BDB2-DA3F-4647-39ED-14F803EA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D72FD08-3B39-4ED2-B0FF-40ABD526410A}" type="datetime1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6/5/2026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D3C4D-B47B-31F7-23E6-16008BAA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D2403-0423-8151-9213-81D81E9A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8169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5FFB2-BC27-A898-3153-E833F771F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28CAD-7353-C9A7-A699-F9A9B6B1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3B53-4D88-47BF-97E7-871FA397EB51}" type="datetime1">
              <a:rPr lang="en-US"/>
              <a:t>6/5/2026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C1F05-3E85-2902-34B5-6CD4F51D3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37B98-B6C3-D243-A4F9-7B367CC4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FB6154-D0B9-BB39-14D1-070BEB2ADEB3}"/>
              </a:ext>
            </a:extLst>
          </p:cNvPr>
          <p:cNvGrpSpPr/>
          <p:nvPr/>
        </p:nvGrpSpPr>
        <p:grpSpPr>
          <a:xfrm>
            <a:off x="216920" y="354132"/>
            <a:ext cx="11844425" cy="6293508"/>
            <a:chOff x="346316" y="-5302"/>
            <a:chExt cx="7790011" cy="4913282"/>
          </a:xfrm>
        </p:grpSpPr>
        <p:pic>
          <p:nvPicPr>
            <p:cNvPr id="7" name="Picture 6" descr="3,900+ Mobile Phone Clipart Pictures Stock Illustrations, Royalty-Free  Vector Graphics &amp; Clip Art - iStock">
              <a:extLst>
                <a:ext uri="{FF2B5EF4-FFF2-40B4-BE49-F238E27FC236}">
                  <a16:creationId xmlns:a16="http://schemas.microsoft.com/office/drawing/2014/main" id="{048F96F1-E532-CED6-1ED5-4F8B69D17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316" y="-5302"/>
              <a:ext cx="7790011" cy="4913282"/>
            </a:xfrm>
            <a:custGeom>
              <a:avLst/>
              <a:gdLst>
                <a:gd name="csX0" fmla="*/ 0 w 7790011"/>
                <a:gd name="csY0" fmla="*/ 0 h 4913282"/>
                <a:gd name="csX1" fmla="*/ 755032 w 7790011"/>
                <a:gd name="csY1" fmla="*/ 0 h 4913282"/>
                <a:gd name="csX2" fmla="*/ 1510064 w 7790011"/>
                <a:gd name="csY2" fmla="*/ 0 h 4913282"/>
                <a:gd name="csX3" fmla="*/ 2031395 w 7790011"/>
                <a:gd name="csY3" fmla="*/ 0 h 4913282"/>
                <a:gd name="csX4" fmla="*/ 2708527 w 7790011"/>
                <a:gd name="csY4" fmla="*/ 0 h 4913282"/>
                <a:gd name="csX5" fmla="*/ 3229858 w 7790011"/>
                <a:gd name="csY5" fmla="*/ 0 h 4913282"/>
                <a:gd name="csX6" fmla="*/ 3751190 w 7790011"/>
                <a:gd name="csY6" fmla="*/ 0 h 4913282"/>
                <a:gd name="csX7" fmla="*/ 4506222 w 7790011"/>
                <a:gd name="csY7" fmla="*/ 0 h 4913282"/>
                <a:gd name="csX8" fmla="*/ 4871753 w 7790011"/>
                <a:gd name="csY8" fmla="*/ 0 h 4913282"/>
                <a:gd name="csX9" fmla="*/ 5393085 w 7790011"/>
                <a:gd name="csY9" fmla="*/ 0 h 4913282"/>
                <a:gd name="csX10" fmla="*/ 6070216 w 7790011"/>
                <a:gd name="csY10" fmla="*/ 0 h 4913282"/>
                <a:gd name="csX11" fmla="*/ 6669448 w 7790011"/>
                <a:gd name="csY11" fmla="*/ 0 h 4913282"/>
                <a:gd name="csX12" fmla="*/ 7268679 w 7790011"/>
                <a:gd name="csY12" fmla="*/ 0 h 4913282"/>
                <a:gd name="csX13" fmla="*/ 7790011 w 7790011"/>
                <a:gd name="csY13" fmla="*/ 0 h 4913282"/>
                <a:gd name="csX14" fmla="*/ 7790011 w 7790011"/>
                <a:gd name="csY14" fmla="*/ 545920 h 4913282"/>
                <a:gd name="csX15" fmla="*/ 7790011 w 7790011"/>
                <a:gd name="csY15" fmla="*/ 1140973 h 4913282"/>
                <a:gd name="csX16" fmla="*/ 7790011 w 7790011"/>
                <a:gd name="csY16" fmla="*/ 1736026 h 4913282"/>
                <a:gd name="csX17" fmla="*/ 7790011 w 7790011"/>
                <a:gd name="csY17" fmla="*/ 2281947 h 4913282"/>
                <a:gd name="csX18" fmla="*/ 7790011 w 7790011"/>
                <a:gd name="csY18" fmla="*/ 2926132 h 4913282"/>
                <a:gd name="csX19" fmla="*/ 7790011 w 7790011"/>
                <a:gd name="csY19" fmla="*/ 3422920 h 4913282"/>
                <a:gd name="csX20" fmla="*/ 7790011 w 7790011"/>
                <a:gd name="csY20" fmla="*/ 3870574 h 4913282"/>
                <a:gd name="csX21" fmla="*/ 7790011 w 7790011"/>
                <a:gd name="csY21" fmla="*/ 4913282 h 4913282"/>
                <a:gd name="csX22" fmla="*/ 7424480 w 7790011"/>
                <a:gd name="csY22" fmla="*/ 4913282 h 4913282"/>
                <a:gd name="csX23" fmla="*/ 6747348 w 7790011"/>
                <a:gd name="csY23" fmla="*/ 4913282 h 4913282"/>
                <a:gd name="csX24" fmla="*/ 6070216 w 7790011"/>
                <a:gd name="csY24" fmla="*/ 4913282 h 4913282"/>
                <a:gd name="csX25" fmla="*/ 5548885 w 7790011"/>
                <a:gd name="csY25" fmla="*/ 4913282 h 4913282"/>
                <a:gd name="csX26" fmla="*/ 4949653 w 7790011"/>
                <a:gd name="csY26" fmla="*/ 4913282 h 4913282"/>
                <a:gd name="csX27" fmla="*/ 4584122 w 7790011"/>
                <a:gd name="csY27" fmla="*/ 4913282 h 4913282"/>
                <a:gd name="csX28" fmla="*/ 4062790 w 7790011"/>
                <a:gd name="csY28" fmla="*/ 4913282 h 4913282"/>
                <a:gd name="csX29" fmla="*/ 3307759 w 7790011"/>
                <a:gd name="csY29" fmla="*/ 4913282 h 4913282"/>
                <a:gd name="csX30" fmla="*/ 2864327 w 7790011"/>
                <a:gd name="csY30" fmla="*/ 4913282 h 4913282"/>
                <a:gd name="csX31" fmla="*/ 2420896 w 7790011"/>
                <a:gd name="csY31" fmla="*/ 4913282 h 4913282"/>
                <a:gd name="csX32" fmla="*/ 1743764 w 7790011"/>
                <a:gd name="csY32" fmla="*/ 4913282 h 4913282"/>
                <a:gd name="csX33" fmla="*/ 1378233 w 7790011"/>
                <a:gd name="csY33" fmla="*/ 4913282 h 4913282"/>
                <a:gd name="csX34" fmla="*/ 1012701 w 7790011"/>
                <a:gd name="csY34" fmla="*/ 4913282 h 4913282"/>
                <a:gd name="csX35" fmla="*/ 0 w 7790011"/>
                <a:gd name="csY35" fmla="*/ 4913282 h 4913282"/>
                <a:gd name="csX36" fmla="*/ 0 w 7790011"/>
                <a:gd name="csY36" fmla="*/ 4318229 h 4913282"/>
                <a:gd name="csX37" fmla="*/ 0 w 7790011"/>
                <a:gd name="csY37" fmla="*/ 3821442 h 4913282"/>
                <a:gd name="csX38" fmla="*/ 0 w 7790011"/>
                <a:gd name="csY38" fmla="*/ 3422920 h 4913282"/>
                <a:gd name="csX39" fmla="*/ 0 w 7790011"/>
                <a:gd name="csY39" fmla="*/ 2877000 h 4913282"/>
                <a:gd name="csX40" fmla="*/ 0 w 7790011"/>
                <a:gd name="csY40" fmla="*/ 2232814 h 4913282"/>
                <a:gd name="csX41" fmla="*/ 0 w 7790011"/>
                <a:gd name="csY41" fmla="*/ 1785159 h 4913282"/>
                <a:gd name="csX42" fmla="*/ 0 w 7790011"/>
                <a:gd name="csY42" fmla="*/ 1140973 h 4913282"/>
                <a:gd name="csX43" fmla="*/ 0 w 7790011"/>
                <a:gd name="csY43" fmla="*/ 595053 h 4913282"/>
                <a:gd name="csX44" fmla="*/ 0 w 7790011"/>
                <a:gd name="csY44" fmla="*/ 0 h 49132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7790011" h="4913282" fill="none" extrusionOk="0">
                  <a:moveTo>
                    <a:pt x="0" y="0"/>
                  </a:moveTo>
                  <a:cubicBezTo>
                    <a:pt x="230262" y="-69983"/>
                    <a:pt x="503673" y="38000"/>
                    <a:pt x="755032" y="0"/>
                  </a:cubicBezTo>
                  <a:cubicBezTo>
                    <a:pt x="1006391" y="-38000"/>
                    <a:pt x="1295265" y="33559"/>
                    <a:pt x="1510064" y="0"/>
                  </a:cubicBezTo>
                  <a:cubicBezTo>
                    <a:pt x="1724863" y="-33559"/>
                    <a:pt x="1776929" y="54717"/>
                    <a:pt x="2031395" y="0"/>
                  </a:cubicBezTo>
                  <a:cubicBezTo>
                    <a:pt x="2285861" y="-54717"/>
                    <a:pt x="2521567" y="5114"/>
                    <a:pt x="2708527" y="0"/>
                  </a:cubicBezTo>
                  <a:cubicBezTo>
                    <a:pt x="2895487" y="-5114"/>
                    <a:pt x="3012224" y="27662"/>
                    <a:pt x="3229858" y="0"/>
                  </a:cubicBezTo>
                  <a:cubicBezTo>
                    <a:pt x="3447492" y="-27662"/>
                    <a:pt x="3499240" y="61216"/>
                    <a:pt x="3751190" y="0"/>
                  </a:cubicBezTo>
                  <a:cubicBezTo>
                    <a:pt x="4003140" y="-61216"/>
                    <a:pt x="4270336" y="57511"/>
                    <a:pt x="4506222" y="0"/>
                  </a:cubicBezTo>
                  <a:cubicBezTo>
                    <a:pt x="4742108" y="-57511"/>
                    <a:pt x="4752476" y="4278"/>
                    <a:pt x="4871753" y="0"/>
                  </a:cubicBezTo>
                  <a:cubicBezTo>
                    <a:pt x="4991030" y="-4278"/>
                    <a:pt x="5173200" y="46491"/>
                    <a:pt x="5393085" y="0"/>
                  </a:cubicBezTo>
                  <a:cubicBezTo>
                    <a:pt x="5612970" y="-46491"/>
                    <a:pt x="5852330" y="34866"/>
                    <a:pt x="6070216" y="0"/>
                  </a:cubicBezTo>
                  <a:cubicBezTo>
                    <a:pt x="6288102" y="-34866"/>
                    <a:pt x="6467305" y="71234"/>
                    <a:pt x="6669448" y="0"/>
                  </a:cubicBezTo>
                  <a:cubicBezTo>
                    <a:pt x="6871591" y="-71234"/>
                    <a:pt x="7010860" y="30043"/>
                    <a:pt x="7268679" y="0"/>
                  </a:cubicBezTo>
                  <a:cubicBezTo>
                    <a:pt x="7526498" y="-30043"/>
                    <a:pt x="7611226" y="21620"/>
                    <a:pt x="7790011" y="0"/>
                  </a:cubicBezTo>
                  <a:cubicBezTo>
                    <a:pt x="7794033" y="201207"/>
                    <a:pt x="7725843" y="376149"/>
                    <a:pt x="7790011" y="545920"/>
                  </a:cubicBezTo>
                  <a:cubicBezTo>
                    <a:pt x="7854179" y="715691"/>
                    <a:pt x="7723855" y="1007863"/>
                    <a:pt x="7790011" y="1140973"/>
                  </a:cubicBezTo>
                  <a:cubicBezTo>
                    <a:pt x="7856167" y="1274083"/>
                    <a:pt x="7742945" y="1533871"/>
                    <a:pt x="7790011" y="1736026"/>
                  </a:cubicBezTo>
                  <a:cubicBezTo>
                    <a:pt x="7837077" y="1938181"/>
                    <a:pt x="7732731" y="2099515"/>
                    <a:pt x="7790011" y="2281947"/>
                  </a:cubicBezTo>
                  <a:cubicBezTo>
                    <a:pt x="7847291" y="2464379"/>
                    <a:pt x="7771164" y="2730545"/>
                    <a:pt x="7790011" y="2926132"/>
                  </a:cubicBezTo>
                  <a:cubicBezTo>
                    <a:pt x="7808858" y="3121719"/>
                    <a:pt x="7787982" y="3299366"/>
                    <a:pt x="7790011" y="3422920"/>
                  </a:cubicBezTo>
                  <a:cubicBezTo>
                    <a:pt x="7792040" y="3546474"/>
                    <a:pt x="7745505" y="3735704"/>
                    <a:pt x="7790011" y="3870574"/>
                  </a:cubicBezTo>
                  <a:cubicBezTo>
                    <a:pt x="7834517" y="4005444"/>
                    <a:pt x="7759655" y="4590430"/>
                    <a:pt x="7790011" y="4913282"/>
                  </a:cubicBezTo>
                  <a:cubicBezTo>
                    <a:pt x="7706159" y="4944303"/>
                    <a:pt x="7566206" y="4893541"/>
                    <a:pt x="7424480" y="4913282"/>
                  </a:cubicBezTo>
                  <a:cubicBezTo>
                    <a:pt x="7282754" y="4933023"/>
                    <a:pt x="7030943" y="4893463"/>
                    <a:pt x="6747348" y="4913282"/>
                  </a:cubicBezTo>
                  <a:cubicBezTo>
                    <a:pt x="6463753" y="4933101"/>
                    <a:pt x="6305947" y="4866364"/>
                    <a:pt x="6070216" y="4913282"/>
                  </a:cubicBezTo>
                  <a:cubicBezTo>
                    <a:pt x="5834485" y="4960200"/>
                    <a:pt x="5752001" y="4865532"/>
                    <a:pt x="5548885" y="4913282"/>
                  </a:cubicBezTo>
                  <a:cubicBezTo>
                    <a:pt x="5345769" y="4961032"/>
                    <a:pt x="5135272" y="4852315"/>
                    <a:pt x="4949653" y="4913282"/>
                  </a:cubicBezTo>
                  <a:cubicBezTo>
                    <a:pt x="4764034" y="4974249"/>
                    <a:pt x="4746408" y="4871353"/>
                    <a:pt x="4584122" y="4913282"/>
                  </a:cubicBezTo>
                  <a:cubicBezTo>
                    <a:pt x="4421836" y="4955211"/>
                    <a:pt x="4308391" y="4854043"/>
                    <a:pt x="4062790" y="4913282"/>
                  </a:cubicBezTo>
                  <a:cubicBezTo>
                    <a:pt x="3817189" y="4972521"/>
                    <a:pt x="3668897" y="4903839"/>
                    <a:pt x="3307759" y="4913282"/>
                  </a:cubicBezTo>
                  <a:cubicBezTo>
                    <a:pt x="2946621" y="4922725"/>
                    <a:pt x="3009133" y="4897358"/>
                    <a:pt x="2864327" y="4913282"/>
                  </a:cubicBezTo>
                  <a:cubicBezTo>
                    <a:pt x="2719521" y="4929206"/>
                    <a:pt x="2585882" y="4874309"/>
                    <a:pt x="2420896" y="4913282"/>
                  </a:cubicBezTo>
                  <a:cubicBezTo>
                    <a:pt x="2255910" y="4952255"/>
                    <a:pt x="2033151" y="4841752"/>
                    <a:pt x="1743764" y="4913282"/>
                  </a:cubicBezTo>
                  <a:cubicBezTo>
                    <a:pt x="1454377" y="4984812"/>
                    <a:pt x="1479584" y="4878896"/>
                    <a:pt x="1378233" y="4913282"/>
                  </a:cubicBezTo>
                  <a:cubicBezTo>
                    <a:pt x="1276882" y="4947668"/>
                    <a:pt x="1127576" y="4912515"/>
                    <a:pt x="1012701" y="4913282"/>
                  </a:cubicBezTo>
                  <a:cubicBezTo>
                    <a:pt x="897826" y="4914049"/>
                    <a:pt x="433065" y="4870395"/>
                    <a:pt x="0" y="4913282"/>
                  </a:cubicBezTo>
                  <a:cubicBezTo>
                    <a:pt x="-34711" y="4740834"/>
                    <a:pt x="26721" y="4489389"/>
                    <a:pt x="0" y="4318229"/>
                  </a:cubicBezTo>
                  <a:cubicBezTo>
                    <a:pt x="-26721" y="4147069"/>
                    <a:pt x="46216" y="3956720"/>
                    <a:pt x="0" y="3821442"/>
                  </a:cubicBezTo>
                  <a:cubicBezTo>
                    <a:pt x="-46216" y="3686164"/>
                    <a:pt x="21984" y="3565186"/>
                    <a:pt x="0" y="3422920"/>
                  </a:cubicBezTo>
                  <a:cubicBezTo>
                    <a:pt x="-21984" y="3280654"/>
                    <a:pt x="44741" y="2991265"/>
                    <a:pt x="0" y="2877000"/>
                  </a:cubicBezTo>
                  <a:cubicBezTo>
                    <a:pt x="-44741" y="2762735"/>
                    <a:pt x="41908" y="2519629"/>
                    <a:pt x="0" y="2232814"/>
                  </a:cubicBezTo>
                  <a:cubicBezTo>
                    <a:pt x="-41908" y="1945999"/>
                    <a:pt x="4267" y="1953054"/>
                    <a:pt x="0" y="1785159"/>
                  </a:cubicBezTo>
                  <a:cubicBezTo>
                    <a:pt x="-4267" y="1617264"/>
                    <a:pt x="52448" y="1432018"/>
                    <a:pt x="0" y="1140973"/>
                  </a:cubicBezTo>
                  <a:cubicBezTo>
                    <a:pt x="-52448" y="849928"/>
                    <a:pt x="57314" y="796761"/>
                    <a:pt x="0" y="595053"/>
                  </a:cubicBezTo>
                  <a:cubicBezTo>
                    <a:pt x="-57314" y="393345"/>
                    <a:pt x="57531" y="151470"/>
                    <a:pt x="0" y="0"/>
                  </a:cubicBezTo>
                  <a:close/>
                </a:path>
                <a:path w="7790011" h="4913282" stroke="0" extrusionOk="0">
                  <a:moveTo>
                    <a:pt x="0" y="0"/>
                  </a:moveTo>
                  <a:cubicBezTo>
                    <a:pt x="127183" y="-20630"/>
                    <a:pt x="265341" y="24034"/>
                    <a:pt x="365531" y="0"/>
                  </a:cubicBezTo>
                  <a:cubicBezTo>
                    <a:pt x="465721" y="-24034"/>
                    <a:pt x="648938" y="28143"/>
                    <a:pt x="731063" y="0"/>
                  </a:cubicBezTo>
                  <a:cubicBezTo>
                    <a:pt x="813188" y="-28143"/>
                    <a:pt x="1015931" y="26655"/>
                    <a:pt x="1252394" y="0"/>
                  </a:cubicBezTo>
                  <a:cubicBezTo>
                    <a:pt x="1488857" y="-26655"/>
                    <a:pt x="1592161" y="42673"/>
                    <a:pt x="1695825" y="0"/>
                  </a:cubicBezTo>
                  <a:cubicBezTo>
                    <a:pt x="1799489" y="-42673"/>
                    <a:pt x="2120273" y="18409"/>
                    <a:pt x="2372957" y="0"/>
                  </a:cubicBezTo>
                  <a:cubicBezTo>
                    <a:pt x="2625641" y="-18409"/>
                    <a:pt x="2621853" y="34287"/>
                    <a:pt x="2738488" y="0"/>
                  </a:cubicBezTo>
                  <a:cubicBezTo>
                    <a:pt x="2855123" y="-34287"/>
                    <a:pt x="3058310" y="6241"/>
                    <a:pt x="3259820" y="0"/>
                  </a:cubicBezTo>
                  <a:cubicBezTo>
                    <a:pt x="3461330" y="-6241"/>
                    <a:pt x="3660763" y="19082"/>
                    <a:pt x="4014852" y="0"/>
                  </a:cubicBezTo>
                  <a:cubicBezTo>
                    <a:pt x="4368941" y="-19082"/>
                    <a:pt x="4327466" y="51906"/>
                    <a:pt x="4458283" y="0"/>
                  </a:cubicBezTo>
                  <a:cubicBezTo>
                    <a:pt x="4589100" y="-51906"/>
                    <a:pt x="4986544" y="3086"/>
                    <a:pt x="5135415" y="0"/>
                  </a:cubicBezTo>
                  <a:cubicBezTo>
                    <a:pt x="5284286" y="-3086"/>
                    <a:pt x="5437765" y="16788"/>
                    <a:pt x="5734647" y="0"/>
                  </a:cubicBezTo>
                  <a:cubicBezTo>
                    <a:pt x="6031529" y="-16788"/>
                    <a:pt x="5943245" y="39874"/>
                    <a:pt x="6100178" y="0"/>
                  </a:cubicBezTo>
                  <a:cubicBezTo>
                    <a:pt x="6257111" y="-39874"/>
                    <a:pt x="6528462" y="36717"/>
                    <a:pt x="6777310" y="0"/>
                  </a:cubicBezTo>
                  <a:cubicBezTo>
                    <a:pt x="7026158" y="-36717"/>
                    <a:pt x="7015346" y="9462"/>
                    <a:pt x="7220741" y="0"/>
                  </a:cubicBezTo>
                  <a:cubicBezTo>
                    <a:pt x="7426136" y="-9462"/>
                    <a:pt x="7611298" y="49637"/>
                    <a:pt x="7790011" y="0"/>
                  </a:cubicBezTo>
                  <a:cubicBezTo>
                    <a:pt x="7831874" y="212849"/>
                    <a:pt x="7785639" y="250260"/>
                    <a:pt x="7790011" y="447655"/>
                  </a:cubicBezTo>
                  <a:cubicBezTo>
                    <a:pt x="7794383" y="645051"/>
                    <a:pt x="7742403" y="649122"/>
                    <a:pt x="7790011" y="846176"/>
                  </a:cubicBezTo>
                  <a:cubicBezTo>
                    <a:pt x="7837619" y="1043230"/>
                    <a:pt x="7784510" y="1164885"/>
                    <a:pt x="7790011" y="1244698"/>
                  </a:cubicBezTo>
                  <a:cubicBezTo>
                    <a:pt x="7795512" y="1324511"/>
                    <a:pt x="7789229" y="1648936"/>
                    <a:pt x="7790011" y="1839751"/>
                  </a:cubicBezTo>
                  <a:cubicBezTo>
                    <a:pt x="7790793" y="2030566"/>
                    <a:pt x="7751838" y="2122082"/>
                    <a:pt x="7790011" y="2238273"/>
                  </a:cubicBezTo>
                  <a:cubicBezTo>
                    <a:pt x="7828184" y="2354464"/>
                    <a:pt x="7743614" y="2612066"/>
                    <a:pt x="7790011" y="2735060"/>
                  </a:cubicBezTo>
                  <a:cubicBezTo>
                    <a:pt x="7836408" y="2858054"/>
                    <a:pt x="7734483" y="3050087"/>
                    <a:pt x="7790011" y="3280981"/>
                  </a:cubicBezTo>
                  <a:cubicBezTo>
                    <a:pt x="7845539" y="3511875"/>
                    <a:pt x="7750832" y="3579895"/>
                    <a:pt x="7790011" y="3826901"/>
                  </a:cubicBezTo>
                  <a:cubicBezTo>
                    <a:pt x="7829190" y="4073907"/>
                    <a:pt x="7780571" y="4070437"/>
                    <a:pt x="7790011" y="4274555"/>
                  </a:cubicBezTo>
                  <a:cubicBezTo>
                    <a:pt x="7799451" y="4478673"/>
                    <a:pt x="7758982" y="4740415"/>
                    <a:pt x="7790011" y="4913282"/>
                  </a:cubicBezTo>
                  <a:cubicBezTo>
                    <a:pt x="7638912" y="4951045"/>
                    <a:pt x="7533342" y="4870285"/>
                    <a:pt x="7424480" y="4913282"/>
                  </a:cubicBezTo>
                  <a:cubicBezTo>
                    <a:pt x="7315618" y="4956279"/>
                    <a:pt x="6928369" y="4862232"/>
                    <a:pt x="6747348" y="4913282"/>
                  </a:cubicBezTo>
                  <a:cubicBezTo>
                    <a:pt x="6566327" y="4964332"/>
                    <a:pt x="6517648" y="4888621"/>
                    <a:pt x="6381817" y="4913282"/>
                  </a:cubicBezTo>
                  <a:cubicBezTo>
                    <a:pt x="6245986" y="4937943"/>
                    <a:pt x="5884721" y="4886110"/>
                    <a:pt x="5626785" y="4913282"/>
                  </a:cubicBezTo>
                  <a:cubicBezTo>
                    <a:pt x="5368849" y="4940454"/>
                    <a:pt x="5168556" y="4869227"/>
                    <a:pt x="5027553" y="4913282"/>
                  </a:cubicBezTo>
                  <a:cubicBezTo>
                    <a:pt x="4886550" y="4957337"/>
                    <a:pt x="4703624" y="4909341"/>
                    <a:pt x="4506222" y="4913282"/>
                  </a:cubicBezTo>
                  <a:cubicBezTo>
                    <a:pt x="4308820" y="4917223"/>
                    <a:pt x="4229598" y="4879839"/>
                    <a:pt x="4140690" y="4913282"/>
                  </a:cubicBezTo>
                  <a:cubicBezTo>
                    <a:pt x="4051782" y="4946725"/>
                    <a:pt x="3941625" y="4877415"/>
                    <a:pt x="3775159" y="4913282"/>
                  </a:cubicBezTo>
                  <a:cubicBezTo>
                    <a:pt x="3608693" y="4949149"/>
                    <a:pt x="3424499" y="4887524"/>
                    <a:pt x="3253828" y="4913282"/>
                  </a:cubicBezTo>
                  <a:cubicBezTo>
                    <a:pt x="3083157" y="4939040"/>
                    <a:pt x="2928952" y="4908083"/>
                    <a:pt x="2810396" y="4913282"/>
                  </a:cubicBezTo>
                  <a:cubicBezTo>
                    <a:pt x="2691840" y="4918481"/>
                    <a:pt x="2490937" y="4912651"/>
                    <a:pt x="2289065" y="4913282"/>
                  </a:cubicBezTo>
                  <a:cubicBezTo>
                    <a:pt x="2087193" y="4913913"/>
                    <a:pt x="2030369" y="4904262"/>
                    <a:pt x="1845633" y="4913282"/>
                  </a:cubicBezTo>
                  <a:cubicBezTo>
                    <a:pt x="1660897" y="4922302"/>
                    <a:pt x="1420439" y="4894402"/>
                    <a:pt x="1246402" y="4913282"/>
                  </a:cubicBezTo>
                  <a:cubicBezTo>
                    <a:pt x="1072365" y="4932162"/>
                    <a:pt x="321484" y="4848554"/>
                    <a:pt x="0" y="4913282"/>
                  </a:cubicBezTo>
                  <a:cubicBezTo>
                    <a:pt x="-41449" y="4800676"/>
                    <a:pt x="51372" y="4616372"/>
                    <a:pt x="0" y="4465627"/>
                  </a:cubicBezTo>
                  <a:cubicBezTo>
                    <a:pt x="-51372" y="4314882"/>
                    <a:pt x="13256" y="4233710"/>
                    <a:pt x="0" y="4067106"/>
                  </a:cubicBezTo>
                  <a:cubicBezTo>
                    <a:pt x="-13256" y="3900502"/>
                    <a:pt x="25075" y="3811770"/>
                    <a:pt x="0" y="3668584"/>
                  </a:cubicBezTo>
                  <a:cubicBezTo>
                    <a:pt x="-25075" y="3525398"/>
                    <a:pt x="6010" y="3418467"/>
                    <a:pt x="0" y="3171796"/>
                  </a:cubicBezTo>
                  <a:cubicBezTo>
                    <a:pt x="-6010" y="2925125"/>
                    <a:pt x="22722" y="2742182"/>
                    <a:pt x="0" y="2625876"/>
                  </a:cubicBezTo>
                  <a:cubicBezTo>
                    <a:pt x="-22722" y="2509570"/>
                    <a:pt x="37474" y="2412398"/>
                    <a:pt x="0" y="2227355"/>
                  </a:cubicBezTo>
                  <a:cubicBezTo>
                    <a:pt x="-37474" y="2042312"/>
                    <a:pt x="61120" y="1812839"/>
                    <a:pt x="0" y="1681434"/>
                  </a:cubicBezTo>
                  <a:cubicBezTo>
                    <a:pt x="-61120" y="1550029"/>
                    <a:pt x="75335" y="1311570"/>
                    <a:pt x="0" y="1037248"/>
                  </a:cubicBezTo>
                  <a:cubicBezTo>
                    <a:pt x="-75335" y="762926"/>
                    <a:pt x="88274" y="290981"/>
                    <a:pt x="0" y="0"/>
                  </a:cubicBezTo>
                  <a:close/>
                </a:path>
              </a:pathLst>
            </a:custGeom>
            <a:ln w="571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0483028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F045276F-8095-F88F-D50F-D93039EDBE9C}"/>
                </a:ext>
              </a:extLst>
            </p:cNvPr>
            <p:cNvSpPr txBox="1"/>
            <p:nvPr/>
          </p:nvSpPr>
          <p:spPr>
            <a:xfrm>
              <a:off x="2171881" y="1889125"/>
              <a:ext cx="2625666" cy="1417642"/>
            </a:xfrm>
            <a:custGeom>
              <a:avLst/>
              <a:gdLst>
                <a:gd name="csX0" fmla="*/ 0 w 2625666"/>
                <a:gd name="csY0" fmla="*/ 0 h 1417642"/>
                <a:gd name="csX1" fmla="*/ 525133 w 2625666"/>
                <a:gd name="csY1" fmla="*/ 0 h 1417642"/>
                <a:gd name="csX2" fmla="*/ 1102780 w 2625666"/>
                <a:gd name="csY2" fmla="*/ 0 h 1417642"/>
                <a:gd name="csX3" fmla="*/ 1549143 w 2625666"/>
                <a:gd name="csY3" fmla="*/ 0 h 1417642"/>
                <a:gd name="csX4" fmla="*/ 2048019 w 2625666"/>
                <a:gd name="csY4" fmla="*/ 0 h 1417642"/>
                <a:gd name="csX5" fmla="*/ 2625666 w 2625666"/>
                <a:gd name="csY5" fmla="*/ 0 h 1417642"/>
                <a:gd name="csX6" fmla="*/ 2625666 w 2625666"/>
                <a:gd name="csY6" fmla="*/ 472547 h 1417642"/>
                <a:gd name="csX7" fmla="*/ 2625666 w 2625666"/>
                <a:gd name="csY7" fmla="*/ 973448 h 1417642"/>
                <a:gd name="csX8" fmla="*/ 2625666 w 2625666"/>
                <a:gd name="csY8" fmla="*/ 1417642 h 1417642"/>
                <a:gd name="csX9" fmla="*/ 2100533 w 2625666"/>
                <a:gd name="csY9" fmla="*/ 1417642 h 1417642"/>
                <a:gd name="csX10" fmla="*/ 1654170 w 2625666"/>
                <a:gd name="csY10" fmla="*/ 1417642 h 1417642"/>
                <a:gd name="csX11" fmla="*/ 1155293 w 2625666"/>
                <a:gd name="csY11" fmla="*/ 1417642 h 1417642"/>
                <a:gd name="csX12" fmla="*/ 682673 w 2625666"/>
                <a:gd name="csY12" fmla="*/ 1417642 h 1417642"/>
                <a:gd name="csX13" fmla="*/ 0 w 2625666"/>
                <a:gd name="csY13" fmla="*/ 1417642 h 1417642"/>
                <a:gd name="csX14" fmla="*/ 0 w 2625666"/>
                <a:gd name="csY14" fmla="*/ 959271 h 1417642"/>
                <a:gd name="csX15" fmla="*/ 0 w 2625666"/>
                <a:gd name="csY15" fmla="*/ 500900 h 1417642"/>
                <a:gd name="csX16" fmla="*/ 0 w 2625666"/>
                <a:gd name="csY16" fmla="*/ 0 h 1417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625666" h="1417642" extrusionOk="0">
                  <a:moveTo>
                    <a:pt x="0" y="0"/>
                  </a:moveTo>
                  <a:cubicBezTo>
                    <a:pt x="186610" y="-18510"/>
                    <a:pt x="264355" y="2184"/>
                    <a:pt x="525133" y="0"/>
                  </a:cubicBezTo>
                  <a:cubicBezTo>
                    <a:pt x="785911" y="-2184"/>
                    <a:pt x="886869" y="16727"/>
                    <a:pt x="1102780" y="0"/>
                  </a:cubicBezTo>
                  <a:cubicBezTo>
                    <a:pt x="1318691" y="-16727"/>
                    <a:pt x="1326706" y="7358"/>
                    <a:pt x="1549143" y="0"/>
                  </a:cubicBezTo>
                  <a:cubicBezTo>
                    <a:pt x="1771580" y="-7358"/>
                    <a:pt x="1802154" y="51336"/>
                    <a:pt x="2048019" y="0"/>
                  </a:cubicBezTo>
                  <a:cubicBezTo>
                    <a:pt x="2293884" y="-51336"/>
                    <a:pt x="2389808" y="22370"/>
                    <a:pt x="2625666" y="0"/>
                  </a:cubicBezTo>
                  <a:cubicBezTo>
                    <a:pt x="2656825" y="191076"/>
                    <a:pt x="2590038" y="244863"/>
                    <a:pt x="2625666" y="472547"/>
                  </a:cubicBezTo>
                  <a:cubicBezTo>
                    <a:pt x="2661294" y="700231"/>
                    <a:pt x="2604983" y="834998"/>
                    <a:pt x="2625666" y="973448"/>
                  </a:cubicBezTo>
                  <a:cubicBezTo>
                    <a:pt x="2646349" y="1111898"/>
                    <a:pt x="2613790" y="1299608"/>
                    <a:pt x="2625666" y="1417642"/>
                  </a:cubicBezTo>
                  <a:cubicBezTo>
                    <a:pt x="2472630" y="1428458"/>
                    <a:pt x="2339758" y="1357673"/>
                    <a:pt x="2100533" y="1417642"/>
                  </a:cubicBezTo>
                  <a:cubicBezTo>
                    <a:pt x="1861308" y="1477611"/>
                    <a:pt x="1843381" y="1378749"/>
                    <a:pt x="1654170" y="1417642"/>
                  </a:cubicBezTo>
                  <a:cubicBezTo>
                    <a:pt x="1464959" y="1456535"/>
                    <a:pt x="1290516" y="1401056"/>
                    <a:pt x="1155293" y="1417642"/>
                  </a:cubicBezTo>
                  <a:cubicBezTo>
                    <a:pt x="1020070" y="1434228"/>
                    <a:pt x="799097" y="1410048"/>
                    <a:pt x="682673" y="1417642"/>
                  </a:cubicBezTo>
                  <a:cubicBezTo>
                    <a:pt x="566249" y="1425236"/>
                    <a:pt x="281137" y="1352564"/>
                    <a:pt x="0" y="1417642"/>
                  </a:cubicBezTo>
                  <a:cubicBezTo>
                    <a:pt x="-26456" y="1203917"/>
                    <a:pt x="5503" y="1160578"/>
                    <a:pt x="0" y="959271"/>
                  </a:cubicBezTo>
                  <a:cubicBezTo>
                    <a:pt x="-5503" y="757964"/>
                    <a:pt x="46976" y="728423"/>
                    <a:pt x="0" y="500900"/>
                  </a:cubicBezTo>
                  <a:cubicBezTo>
                    <a:pt x="-46976" y="273377"/>
                    <a:pt x="13670" y="230158"/>
                    <a:pt x="0" y="0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:ask="http://schemas.microsoft.com/office/drawing/2018/sketchyshapes" sd="70458963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IMPORTANT INFO</a:t>
              </a:r>
              <a:endParaRPr lang="en-US" dirty="0"/>
            </a:p>
            <a:p>
              <a:r>
                <a:rPr lang="en-US" sz="2800" dirty="0"/>
                <a:t>Feel free to take a picture of the next  slide :-)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970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59CF-70DC-42B2-D3C6-D3EBA665A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/>
              <a:t>Our school 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FB71C-FA4A-DBBD-5032-C205BB215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BD1C-851D-4001-95D7-A504C9111101}" type="datetime1">
              <a:t>6/5/2026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00B4F-8F81-9DA4-6240-DCC24EE4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8F862-F329-C1D3-5B79-105DFF84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3D441F-F429-0F03-B650-4B1FB3E97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91115"/>
              </p:ext>
            </p:extLst>
          </p:nvPr>
        </p:nvGraphicFramePr>
        <p:xfrm>
          <a:off x="1075508" y="1898033"/>
          <a:ext cx="4198512" cy="4358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797">
                  <a:extLst>
                    <a:ext uri="{9D8B030D-6E8A-4147-A177-3AD203B41FA5}">
                      <a16:colId xmlns:a16="http://schemas.microsoft.com/office/drawing/2014/main" val="828016958"/>
                    </a:ext>
                  </a:extLst>
                </a:gridCol>
                <a:gridCol w="2794715">
                  <a:extLst>
                    <a:ext uri="{9D8B030D-6E8A-4147-A177-3AD203B41FA5}">
                      <a16:colId xmlns:a16="http://schemas.microsoft.com/office/drawing/2014/main" val="1291915663"/>
                    </a:ext>
                  </a:extLst>
                </a:gridCol>
              </a:tblGrid>
              <a:tr h="285523">
                <a:tc>
                  <a:txBody>
                    <a:bodyPr/>
                    <a:lstStyle/>
                    <a:p>
                      <a:r>
                        <a:rPr lang="en-GB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42602"/>
                  </a:ext>
                </a:extLst>
              </a:tr>
              <a:tr h="34459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Period 1 </a:t>
                      </a:r>
                      <a:endParaRPr lang="en-US" sz="2000" b="0" i="0" u="none" strike="noStrike" noProof="0">
                        <a:solidFill>
                          <a:srgbClr val="000000"/>
                        </a:solidFill>
                        <a:latin typeface="Neue Haas Grotesk Text Pro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8.35am to 9.25am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628254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Period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9.25am to 10.15am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19495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Period 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10.15am to 11.05am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092362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Break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11.05am to 11.20am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62054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Tutor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11.20am to 11.35am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934504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Period 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11.35am to 12.20pm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948983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Period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12.20pm to 1.10pm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31531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Lunch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1.10pm to 1.50pm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616155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Period 6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1.50pm to 2.40pm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737272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Period 7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2.40pm to 3.30pm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98659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16BC486-9306-1D55-6DCC-A7B590C41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489935"/>
              </p:ext>
            </p:extLst>
          </p:nvPr>
        </p:nvGraphicFramePr>
        <p:xfrm>
          <a:off x="7062650" y="3498233"/>
          <a:ext cx="4198512" cy="2773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797">
                  <a:extLst>
                    <a:ext uri="{9D8B030D-6E8A-4147-A177-3AD203B41FA5}">
                      <a16:colId xmlns:a16="http://schemas.microsoft.com/office/drawing/2014/main" val="828016958"/>
                    </a:ext>
                  </a:extLst>
                </a:gridCol>
                <a:gridCol w="2794715">
                  <a:extLst>
                    <a:ext uri="{9D8B030D-6E8A-4147-A177-3AD203B41FA5}">
                      <a16:colId xmlns:a16="http://schemas.microsoft.com/office/drawing/2014/main" val="1291915663"/>
                    </a:ext>
                  </a:extLst>
                </a:gridCol>
              </a:tblGrid>
              <a:tr h="285523">
                <a:tc>
                  <a:txBody>
                    <a:bodyPr/>
                    <a:lstStyle/>
                    <a:p>
                      <a:r>
                        <a:rPr lang="en-GB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42602"/>
                  </a:ext>
                </a:extLst>
              </a:tr>
              <a:tr h="34459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Period 1 </a:t>
                      </a:r>
                      <a:endParaRPr lang="en-US" sz="2000" b="0" i="0" u="none" strike="noStrike" noProof="0">
                        <a:solidFill>
                          <a:srgbClr val="000000"/>
                        </a:solidFill>
                        <a:latin typeface="Neue Haas Grotesk Text Pro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8.35am to 9.25am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628254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Period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9.25am to 10.10am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19495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Break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10.10am to 10.25am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62054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Tutor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10.25am to 10.40am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934504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Period 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10.40am to 11.30pm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948983"/>
                  </a:ext>
                </a:extLst>
              </a:tr>
              <a:tr h="305213">
                <a:tc>
                  <a:txBody>
                    <a:bodyPr/>
                    <a:lstStyle/>
                    <a:p>
                      <a:r>
                        <a:rPr lang="en-GB"/>
                        <a:t>Period 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latin typeface="Neue Haas Grotesk Text Pro"/>
                        </a:rPr>
                        <a:t>11.30pm to 12.20pm</a:t>
                      </a: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31531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39B766E-94DB-4DE8-3476-D9A055A374AE}"/>
              </a:ext>
            </a:extLst>
          </p:cNvPr>
          <p:cNvSpPr txBox="1">
            <a:spLocks/>
          </p:cNvSpPr>
          <p:nvPr/>
        </p:nvSpPr>
        <p:spPr>
          <a:xfrm>
            <a:off x="1668562" y="1517468"/>
            <a:ext cx="3240407" cy="392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Monday - Thursday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3FFE850-486A-4CBC-B7B9-859AF90D76AF}"/>
              </a:ext>
            </a:extLst>
          </p:cNvPr>
          <p:cNvSpPr txBox="1">
            <a:spLocks/>
          </p:cNvSpPr>
          <p:nvPr/>
        </p:nvSpPr>
        <p:spPr>
          <a:xfrm>
            <a:off x="8297962" y="3041468"/>
            <a:ext cx="3240407" cy="392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Friday</a:t>
            </a:r>
            <a:endParaRPr lang="en-US"/>
          </a:p>
        </p:txBody>
      </p:sp>
      <p:pic>
        <p:nvPicPr>
          <p:cNvPr id="13" name="Picture 12" descr="A logo for a high school&#10;&#10;AI-generated content may be incorrect.">
            <a:extLst>
              <a:ext uri="{FF2B5EF4-FFF2-40B4-BE49-F238E27FC236}">
                <a16:creationId xmlns:a16="http://schemas.microsoft.com/office/drawing/2014/main" id="{DBAFF5FB-BCEC-8774-3434-4F6E37470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63" y="178934"/>
            <a:ext cx="27336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9FB472-2431-46E7-AE1F-35D18ABA2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9+ Thousand Medication Inhaler Royalty-Free Images, Stock Photos &amp;  Pictures | Shutterstock">
            <a:extLst>
              <a:ext uri="{FF2B5EF4-FFF2-40B4-BE49-F238E27FC236}">
                <a16:creationId xmlns:a16="http://schemas.microsoft.com/office/drawing/2014/main" id="{CEB3DD44-401F-E49D-12D2-B57330C649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15"/>
          <a:stretch>
            <a:fillRect/>
          </a:stretch>
        </p:blipFill>
        <p:spPr>
          <a:xfrm>
            <a:off x="6145642" y="1704320"/>
            <a:ext cx="7684466" cy="54500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4517C-7DFC-5CE5-3B51-DDD2553F4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0" y="-195592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Medication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A5DD6-E6BE-F169-29A9-A2914AA61352}"/>
              </a:ext>
            </a:extLst>
          </p:cNvPr>
          <p:cNvSpPr txBox="1"/>
          <p:nvPr/>
        </p:nvSpPr>
        <p:spPr>
          <a:xfrm>
            <a:off x="291861" y="1111484"/>
            <a:ext cx="5804140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If your child requires medication to be kept in school, please discuss this with the primary school staff. </a:t>
            </a:r>
            <a:r>
              <a:rPr lang="en-US" sz="2200" b="1" dirty="0"/>
              <a:t>This medication should be brought to Deans CHS on Tuesday morning and dropped off at the main reception.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 August, you are responsible for bringing this medication in. PSA staff will be available on the two INSET days.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Health care plans will be shared by the primary school.</a:t>
            </a:r>
          </a:p>
        </p:txBody>
      </p:sp>
    </p:spTree>
    <p:extLst>
      <p:ext uri="{BB962C8B-B14F-4D97-AF65-F5344CB8AC3E}">
        <p14:creationId xmlns:p14="http://schemas.microsoft.com/office/powerpoint/2010/main" val="273921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24D7E-313C-5DF0-1187-349CCDBE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3B53-4D88-47BF-97E7-871FA397EB51}" type="datetime1">
              <a:rPr lang="en-US"/>
              <a:t>6/5/2026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F8168-A093-90B4-9FA9-C54EC313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FF4F5-536F-5D96-D024-7196FBCC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D18F0F-1821-0A41-99F0-B009D6F34659}"/>
              </a:ext>
            </a:extLst>
          </p:cNvPr>
          <p:cNvGrpSpPr/>
          <p:nvPr/>
        </p:nvGrpSpPr>
        <p:grpSpPr>
          <a:xfrm>
            <a:off x="216920" y="354132"/>
            <a:ext cx="11844425" cy="6293508"/>
            <a:chOff x="346316" y="-5302"/>
            <a:chExt cx="7790011" cy="4913282"/>
          </a:xfrm>
        </p:grpSpPr>
        <p:pic>
          <p:nvPicPr>
            <p:cNvPr id="7" name="Picture 6" descr="3,900+ Mobile Phone Clipart Pictures Stock Illustrations, Royalty-Free  Vector Graphics &amp; Clip Art - iStock">
              <a:extLst>
                <a:ext uri="{FF2B5EF4-FFF2-40B4-BE49-F238E27FC236}">
                  <a16:creationId xmlns:a16="http://schemas.microsoft.com/office/drawing/2014/main" id="{3DEA518C-3B23-5DB9-2B68-C6C86769D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316" y="-5302"/>
              <a:ext cx="7790011" cy="4913282"/>
            </a:xfrm>
            <a:custGeom>
              <a:avLst/>
              <a:gdLst>
                <a:gd name="csX0" fmla="*/ 0 w 7790011"/>
                <a:gd name="csY0" fmla="*/ 0 h 4913282"/>
                <a:gd name="csX1" fmla="*/ 755032 w 7790011"/>
                <a:gd name="csY1" fmla="*/ 0 h 4913282"/>
                <a:gd name="csX2" fmla="*/ 1510064 w 7790011"/>
                <a:gd name="csY2" fmla="*/ 0 h 4913282"/>
                <a:gd name="csX3" fmla="*/ 2031395 w 7790011"/>
                <a:gd name="csY3" fmla="*/ 0 h 4913282"/>
                <a:gd name="csX4" fmla="*/ 2708527 w 7790011"/>
                <a:gd name="csY4" fmla="*/ 0 h 4913282"/>
                <a:gd name="csX5" fmla="*/ 3229858 w 7790011"/>
                <a:gd name="csY5" fmla="*/ 0 h 4913282"/>
                <a:gd name="csX6" fmla="*/ 3751190 w 7790011"/>
                <a:gd name="csY6" fmla="*/ 0 h 4913282"/>
                <a:gd name="csX7" fmla="*/ 4506222 w 7790011"/>
                <a:gd name="csY7" fmla="*/ 0 h 4913282"/>
                <a:gd name="csX8" fmla="*/ 4871753 w 7790011"/>
                <a:gd name="csY8" fmla="*/ 0 h 4913282"/>
                <a:gd name="csX9" fmla="*/ 5393085 w 7790011"/>
                <a:gd name="csY9" fmla="*/ 0 h 4913282"/>
                <a:gd name="csX10" fmla="*/ 6070216 w 7790011"/>
                <a:gd name="csY10" fmla="*/ 0 h 4913282"/>
                <a:gd name="csX11" fmla="*/ 6669448 w 7790011"/>
                <a:gd name="csY11" fmla="*/ 0 h 4913282"/>
                <a:gd name="csX12" fmla="*/ 7268679 w 7790011"/>
                <a:gd name="csY12" fmla="*/ 0 h 4913282"/>
                <a:gd name="csX13" fmla="*/ 7790011 w 7790011"/>
                <a:gd name="csY13" fmla="*/ 0 h 4913282"/>
                <a:gd name="csX14" fmla="*/ 7790011 w 7790011"/>
                <a:gd name="csY14" fmla="*/ 545920 h 4913282"/>
                <a:gd name="csX15" fmla="*/ 7790011 w 7790011"/>
                <a:gd name="csY15" fmla="*/ 1140973 h 4913282"/>
                <a:gd name="csX16" fmla="*/ 7790011 w 7790011"/>
                <a:gd name="csY16" fmla="*/ 1736026 h 4913282"/>
                <a:gd name="csX17" fmla="*/ 7790011 w 7790011"/>
                <a:gd name="csY17" fmla="*/ 2281947 h 4913282"/>
                <a:gd name="csX18" fmla="*/ 7790011 w 7790011"/>
                <a:gd name="csY18" fmla="*/ 2926132 h 4913282"/>
                <a:gd name="csX19" fmla="*/ 7790011 w 7790011"/>
                <a:gd name="csY19" fmla="*/ 3422920 h 4913282"/>
                <a:gd name="csX20" fmla="*/ 7790011 w 7790011"/>
                <a:gd name="csY20" fmla="*/ 3870574 h 4913282"/>
                <a:gd name="csX21" fmla="*/ 7790011 w 7790011"/>
                <a:gd name="csY21" fmla="*/ 4913282 h 4913282"/>
                <a:gd name="csX22" fmla="*/ 7424480 w 7790011"/>
                <a:gd name="csY22" fmla="*/ 4913282 h 4913282"/>
                <a:gd name="csX23" fmla="*/ 6747348 w 7790011"/>
                <a:gd name="csY23" fmla="*/ 4913282 h 4913282"/>
                <a:gd name="csX24" fmla="*/ 6070216 w 7790011"/>
                <a:gd name="csY24" fmla="*/ 4913282 h 4913282"/>
                <a:gd name="csX25" fmla="*/ 5548885 w 7790011"/>
                <a:gd name="csY25" fmla="*/ 4913282 h 4913282"/>
                <a:gd name="csX26" fmla="*/ 4949653 w 7790011"/>
                <a:gd name="csY26" fmla="*/ 4913282 h 4913282"/>
                <a:gd name="csX27" fmla="*/ 4584122 w 7790011"/>
                <a:gd name="csY27" fmla="*/ 4913282 h 4913282"/>
                <a:gd name="csX28" fmla="*/ 4062790 w 7790011"/>
                <a:gd name="csY28" fmla="*/ 4913282 h 4913282"/>
                <a:gd name="csX29" fmla="*/ 3307759 w 7790011"/>
                <a:gd name="csY29" fmla="*/ 4913282 h 4913282"/>
                <a:gd name="csX30" fmla="*/ 2864327 w 7790011"/>
                <a:gd name="csY30" fmla="*/ 4913282 h 4913282"/>
                <a:gd name="csX31" fmla="*/ 2420896 w 7790011"/>
                <a:gd name="csY31" fmla="*/ 4913282 h 4913282"/>
                <a:gd name="csX32" fmla="*/ 1743764 w 7790011"/>
                <a:gd name="csY32" fmla="*/ 4913282 h 4913282"/>
                <a:gd name="csX33" fmla="*/ 1378233 w 7790011"/>
                <a:gd name="csY33" fmla="*/ 4913282 h 4913282"/>
                <a:gd name="csX34" fmla="*/ 1012701 w 7790011"/>
                <a:gd name="csY34" fmla="*/ 4913282 h 4913282"/>
                <a:gd name="csX35" fmla="*/ 0 w 7790011"/>
                <a:gd name="csY35" fmla="*/ 4913282 h 4913282"/>
                <a:gd name="csX36" fmla="*/ 0 w 7790011"/>
                <a:gd name="csY36" fmla="*/ 4318229 h 4913282"/>
                <a:gd name="csX37" fmla="*/ 0 w 7790011"/>
                <a:gd name="csY37" fmla="*/ 3821442 h 4913282"/>
                <a:gd name="csX38" fmla="*/ 0 w 7790011"/>
                <a:gd name="csY38" fmla="*/ 3422920 h 4913282"/>
                <a:gd name="csX39" fmla="*/ 0 w 7790011"/>
                <a:gd name="csY39" fmla="*/ 2877000 h 4913282"/>
                <a:gd name="csX40" fmla="*/ 0 w 7790011"/>
                <a:gd name="csY40" fmla="*/ 2232814 h 4913282"/>
                <a:gd name="csX41" fmla="*/ 0 w 7790011"/>
                <a:gd name="csY41" fmla="*/ 1785159 h 4913282"/>
                <a:gd name="csX42" fmla="*/ 0 w 7790011"/>
                <a:gd name="csY42" fmla="*/ 1140973 h 4913282"/>
                <a:gd name="csX43" fmla="*/ 0 w 7790011"/>
                <a:gd name="csY43" fmla="*/ 595053 h 4913282"/>
                <a:gd name="csX44" fmla="*/ 0 w 7790011"/>
                <a:gd name="csY44" fmla="*/ 0 h 49132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7790011" h="4913282" fill="none" extrusionOk="0">
                  <a:moveTo>
                    <a:pt x="0" y="0"/>
                  </a:moveTo>
                  <a:cubicBezTo>
                    <a:pt x="230262" y="-69983"/>
                    <a:pt x="503673" y="38000"/>
                    <a:pt x="755032" y="0"/>
                  </a:cubicBezTo>
                  <a:cubicBezTo>
                    <a:pt x="1006391" y="-38000"/>
                    <a:pt x="1295265" y="33559"/>
                    <a:pt x="1510064" y="0"/>
                  </a:cubicBezTo>
                  <a:cubicBezTo>
                    <a:pt x="1724863" y="-33559"/>
                    <a:pt x="1776929" y="54717"/>
                    <a:pt x="2031395" y="0"/>
                  </a:cubicBezTo>
                  <a:cubicBezTo>
                    <a:pt x="2285861" y="-54717"/>
                    <a:pt x="2521567" y="5114"/>
                    <a:pt x="2708527" y="0"/>
                  </a:cubicBezTo>
                  <a:cubicBezTo>
                    <a:pt x="2895487" y="-5114"/>
                    <a:pt x="3012224" y="27662"/>
                    <a:pt x="3229858" y="0"/>
                  </a:cubicBezTo>
                  <a:cubicBezTo>
                    <a:pt x="3447492" y="-27662"/>
                    <a:pt x="3499240" y="61216"/>
                    <a:pt x="3751190" y="0"/>
                  </a:cubicBezTo>
                  <a:cubicBezTo>
                    <a:pt x="4003140" y="-61216"/>
                    <a:pt x="4270336" y="57511"/>
                    <a:pt x="4506222" y="0"/>
                  </a:cubicBezTo>
                  <a:cubicBezTo>
                    <a:pt x="4742108" y="-57511"/>
                    <a:pt x="4752476" y="4278"/>
                    <a:pt x="4871753" y="0"/>
                  </a:cubicBezTo>
                  <a:cubicBezTo>
                    <a:pt x="4991030" y="-4278"/>
                    <a:pt x="5173200" y="46491"/>
                    <a:pt x="5393085" y="0"/>
                  </a:cubicBezTo>
                  <a:cubicBezTo>
                    <a:pt x="5612970" y="-46491"/>
                    <a:pt x="5852330" y="34866"/>
                    <a:pt x="6070216" y="0"/>
                  </a:cubicBezTo>
                  <a:cubicBezTo>
                    <a:pt x="6288102" y="-34866"/>
                    <a:pt x="6467305" y="71234"/>
                    <a:pt x="6669448" y="0"/>
                  </a:cubicBezTo>
                  <a:cubicBezTo>
                    <a:pt x="6871591" y="-71234"/>
                    <a:pt x="7010860" y="30043"/>
                    <a:pt x="7268679" y="0"/>
                  </a:cubicBezTo>
                  <a:cubicBezTo>
                    <a:pt x="7526498" y="-30043"/>
                    <a:pt x="7611226" y="21620"/>
                    <a:pt x="7790011" y="0"/>
                  </a:cubicBezTo>
                  <a:cubicBezTo>
                    <a:pt x="7794033" y="201207"/>
                    <a:pt x="7725843" y="376149"/>
                    <a:pt x="7790011" y="545920"/>
                  </a:cubicBezTo>
                  <a:cubicBezTo>
                    <a:pt x="7854179" y="715691"/>
                    <a:pt x="7723855" y="1007863"/>
                    <a:pt x="7790011" y="1140973"/>
                  </a:cubicBezTo>
                  <a:cubicBezTo>
                    <a:pt x="7856167" y="1274083"/>
                    <a:pt x="7742945" y="1533871"/>
                    <a:pt x="7790011" y="1736026"/>
                  </a:cubicBezTo>
                  <a:cubicBezTo>
                    <a:pt x="7837077" y="1938181"/>
                    <a:pt x="7732731" y="2099515"/>
                    <a:pt x="7790011" y="2281947"/>
                  </a:cubicBezTo>
                  <a:cubicBezTo>
                    <a:pt x="7847291" y="2464379"/>
                    <a:pt x="7771164" y="2730545"/>
                    <a:pt x="7790011" y="2926132"/>
                  </a:cubicBezTo>
                  <a:cubicBezTo>
                    <a:pt x="7808858" y="3121719"/>
                    <a:pt x="7787982" y="3299366"/>
                    <a:pt x="7790011" y="3422920"/>
                  </a:cubicBezTo>
                  <a:cubicBezTo>
                    <a:pt x="7792040" y="3546474"/>
                    <a:pt x="7745505" y="3735704"/>
                    <a:pt x="7790011" y="3870574"/>
                  </a:cubicBezTo>
                  <a:cubicBezTo>
                    <a:pt x="7834517" y="4005444"/>
                    <a:pt x="7759655" y="4590430"/>
                    <a:pt x="7790011" y="4913282"/>
                  </a:cubicBezTo>
                  <a:cubicBezTo>
                    <a:pt x="7706159" y="4944303"/>
                    <a:pt x="7566206" y="4893541"/>
                    <a:pt x="7424480" y="4913282"/>
                  </a:cubicBezTo>
                  <a:cubicBezTo>
                    <a:pt x="7282754" y="4933023"/>
                    <a:pt x="7030943" y="4893463"/>
                    <a:pt x="6747348" y="4913282"/>
                  </a:cubicBezTo>
                  <a:cubicBezTo>
                    <a:pt x="6463753" y="4933101"/>
                    <a:pt x="6305947" y="4866364"/>
                    <a:pt x="6070216" y="4913282"/>
                  </a:cubicBezTo>
                  <a:cubicBezTo>
                    <a:pt x="5834485" y="4960200"/>
                    <a:pt x="5752001" y="4865532"/>
                    <a:pt x="5548885" y="4913282"/>
                  </a:cubicBezTo>
                  <a:cubicBezTo>
                    <a:pt x="5345769" y="4961032"/>
                    <a:pt x="5135272" y="4852315"/>
                    <a:pt x="4949653" y="4913282"/>
                  </a:cubicBezTo>
                  <a:cubicBezTo>
                    <a:pt x="4764034" y="4974249"/>
                    <a:pt x="4746408" y="4871353"/>
                    <a:pt x="4584122" y="4913282"/>
                  </a:cubicBezTo>
                  <a:cubicBezTo>
                    <a:pt x="4421836" y="4955211"/>
                    <a:pt x="4308391" y="4854043"/>
                    <a:pt x="4062790" y="4913282"/>
                  </a:cubicBezTo>
                  <a:cubicBezTo>
                    <a:pt x="3817189" y="4972521"/>
                    <a:pt x="3668897" y="4903839"/>
                    <a:pt x="3307759" y="4913282"/>
                  </a:cubicBezTo>
                  <a:cubicBezTo>
                    <a:pt x="2946621" y="4922725"/>
                    <a:pt x="3009133" y="4897358"/>
                    <a:pt x="2864327" y="4913282"/>
                  </a:cubicBezTo>
                  <a:cubicBezTo>
                    <a:pt x="2719521" y="4929206"/>
                    <a:pt x="2585882" y="4874309"/>
                    <a:pt x="2420896" y="4913282"/>
                  </a:cubicBezTo>
                  <a:cubicBezTo>
                    <a:pt x="2255910" y="4952255"/>
                    <a:pt x="2033151" y="4841752"/>
                    <a:pt x="1743764" y="4913282"/>
                  </a:cubicBezTo>
                  <a:cubicBezTo>
                    <a:pt x="1454377" y="4984812"/>
                    <a:pt x="1479584" y="4878896"/>
                    <a:pt x="1378233" y="4913282"/>
                  </a:cubicBezTo>
                  <a:cubicBezTo>
                    <a:pt x="1276882" y="4947668"/>
                    <a:pt x="1127576" y="4912515"/>
                    <a:pt x="1012701" y="4913282"/>
                  </a:cubicBezTo>
                  <a:cubicBezTo>
                    <a:pt x="897826" y="4914049"/>
                    <a:pt x="433065" y="4870395"/>
                    <a:pt x="0" y="4913282"/>
                  </a:cubicBezTo>
                  <a:cubicBezTo>
                    <a:pt x="-34711" y="4740834"/>
                    <a:pt x="26721" y="4489389"/>
                    <a:pt x="0" y="4318229"/>
                  </a:cubicBezTo>
                  <a:cubicBezTo>
                    <a:pt x="-26721" y="4147069"/>
                    <a:pt x="46216" y="3956720"/>
                    <a:pt x="0" y="3821442"/>
                  </a:cubicBezTo>
                  <a:cubicBezTo>
                    <a:pt x="-46216" y="3686164"/>
                    <a:pt x="21984" y="3565186"/>
                    <a:pt x="0" y="3422920"/>
                  </a:cubicBezTo>
                  <a:cubicBezTo>
                    <a:pt x="-21984" y="3280654"/>
                    <a:pt x="44741" y="2991265"/>
                    <a:pt x="0" y="2877000"/>
                  </a:cubicBezTo>
                  <a:cubicBezTo>
                    <a:pt x="-44741" y="2762735"/>
                    <a:pt x="41908" y="2519629"/>
                    <a:pt x="0" y="2232814"/>
                  </a:cubicBezTo>
                  <a:cubicBezTo>
                    <a:pt x="-41908" y="1945999"/>
                    <a:pt x="4267" y="1953054"/>
                    <a:pt x="0" y="1785159"/>
                  </a:cubicBezTo>
                  <a:cubicBezTo>
                    <a:pt x="-4267" y="1617264"/>
                    <a:pt x="52448" y="1432018"/>
                    <a:pt x="0" y="1140973"/>
                  </a:cubicBezTo>
                  <a:cubicBezTo>
                    <a:pt x="-52448" y="849928"/>
                    <a:pt x="57314" y="796761"/>
                    <a:pt x="0" y="595053"/>
                  </a:cubicBezTo>
                  <a:cubicBezTo>
                    <a:pt x="-57314" y="393345"/>
                    <a:pt x="57531" y="151470"/>
                    <a:pt x="0" y="0"/>
                  </a:cubicBezTo>
                  <a:close/>
                </a:path>
                <a:path w="7790011" h="4913282" stroke="0" extrusionOk="0">
                  <a:moveTo>
                    <a:pt x="0" y="0"/>
                  </a:moveTo>
                  <a:cubicBezTo>
                    <a:pt x="127183" y="-20630"/>
                    <a:pt x="265341" y="24034"/>
                    <a:pt x="365531" y="0"/>
                  </a:cubicBezTo>
                  <a:cubicBezTo>
                    <a:pt x="465721" y="-24034"/>
                    <a:pt x="648938" y="28143"/>
                    <a:pt x="731063" y="0"/>
                  </a:cubicBezTo>
                  <a:cubicBezTo>
                    <a:pt x="813188" y="-28143"/>
                    <a:pt x="1015931" y="26655"/>
                    <a:pt x="1252394" y="0"/>
                  </a:cubicBezTo>
                  <a:cubicBezTo>
                    <a:pt x="1488857" y="-26655"/>
                    <a:pt x="1592161" y="42673"/>
                    <a:pt x="1695825" y="0"/>
                  </a:cubicBezTo>
                  <a:cubicBezTo>
                    <a:pt x="1799489" y="-42673"/>
                    <a:pt x="2120273" y="18409"/>
                    <a:pt x="2372957" y="0"/>
                  </a:cubicBezTo>
                  <a:cubicBezTo>
                    <a:pt x="2625641" y="-18409"/>
                    <a:pt x="2621853" y="34287"/>
                    <a:pt x="2738488" y="0"/>
                  </a:cubicBezTo>
                  <a:cubicBezTo>
                    <a:pt x="2855123" y="-34287"/>
                    <a:pt x="3058310" y="6241"/>
                    <a:pt x="3259820" y="0"/>
                  </a:cubicBezTo>
                  <a:cubicBezTo>
                    <a:pt x="3461330" y="-6241"/>
                    <a:pt x="3660763" y="19082"/>
                    <a:pt x="4014852" y="0"/>
                  </a:cubicBezTo>
                  <a:cubicBezTo>
                    <a:pt x="4368941" y="-19082"/>
                    <a:pt x="4327466" y="51906"/>
                    <a:pt x="4458283" y="0"/>
                  </a:cubicBezTo>
                  <a:cubicBezTo>
                    <a:pt x="4589100" y="-51906"/>
                    <a:pt x="4986544" y="3086"/>
                    <a:pt x="5135415" y="0"/>
                  </a:cubicBezTo>
                  <a:cubicBezTo>
                    <a:pt x="5284286" y="-3086"/>
                    <a:pt x="5437765" y="16788"/>
                    <a:pt x="5734647" y="0"/>
                  </a:cubicBezTo>
                  <a:cubicBezTo>
                    <a:pt x="6031529" y="-16788"/>
                    <a:pt x="5943245" y="39874"/>
                    <a:pt x="6100178" y="0"/>
                  </a:cubicBezTo>
                  <a:cubicBezTo>
                    <a:pt x="6257111" y="-39874"/>
                    <a:pt x="6528462" y="36717"/>
                    <a:pt x="6777310" y="0"/>
                  </a:cubicBezTo>
                  <a:cubicBezTo>
                    <a:pt x="7026158" y="-36717"/>
                    <a:pt x="7015346" y="9462"/>
                    <a:pt x="7220741" y="0"/>
                  </a:cubicBezTo>
                  <a:cubicBezTo>
                    <a:pt x="7426136" y="-9462"/>
                    <a:pt x="7611298" y="49637"/>
                    <a:pt x="7790011" y="0"/>
                  </a:cubicBezTo>
                  <a:cubicBezTo>
                    <a:pt x="7831874" y="212849"/>
                    <a:pt x="7785639" y="250260"/>
                    <a:pt x="7790011" y="447655"/>
                  </a:cubicBezTo>
                  <a:cubicBezTo>
                    <a:pt x="7794383" y="645051"/>
                    <a:pt x="7742403" y="649122"/>
                    <a:pt x="7790011" y="846176"/>
                  </a:cubicBezTo>
                  <a:cubicBezTo>
                    <a:pt x="7837619" y="1043230"/>
                    <a:pt x="7784510" y="1164885"/>
                    <a:pt x="7790011" y="1244698"/>
                  </a:cubicBezTo>
                  <a:cubicBezTo>
                    <a:pt x="7795512" y="1324511"/>
                    <a:pt x="7789229" y="1648936"/>
                    <a:pt x="7790011" y="1839751"/>
                  </a:cubicBezTo>
                  <a:cubicBezTo>
                    <a:pt x="7790793" y="2030566"/>
                    <a:pt x="7751838" y="2122082"/>
                    <a:pt x="7790011" y="2238273"/>
                  </a:cubicBezTo>
                  <a:cubicBezTo>
                    <a:pt x="7828184" y="2354464"/>
                    <a:pt x="7743614" y="2612066"/>
                    <a:pt x="7790011" y="2735060"/>
                  </a:cubicBezTo>
                  <a:cubicBezTo>
                    <a:pt x="7836408" y="2858054"/>
                    <a:pt x="7734483" y="3050087"/>
                    <a:pt x="7790011" y="3280981"/>
                  </a:cubicBezTo>
                  <a:cubicBezTo>
                    <a:pt x="7845539" y="3511875"/>
                    <a:pt x="7750832" y="3579895"/>
                    <a:pt x="7790011" y="3826901"/>
                  </a:cubicBezTo>
                  <a:cubicBezTo>
                    <a:pt x="7829190" y="4073907"/>
                    <a:pt x="7780571" y="4070437"/>
                    <a:pt x="7790011" y="4274555"/>
                  </a:cubicBezTo>
                  <a:cubicBezTo>
                    <a:pt x="7799451" y="4478673"/>
                    <a:pt x="7758982" y="4740415"/>
                    <a:pt x="7790011" y="4913282"/>
                  </a:cubicBezTo>
                  <a:cubicBezTo>
                    <a:pt x="7638912" y="4951045"/>
                    <a:pt x="7533342" y="4870285"/>
                    <a:pt x="7424480" y="4913282"/>
                  </a:cubicBezTo>
                  <a:cubicBezTo>
                    <a:pt x="7315618" y="4956279"/>
                    <a:pt x="6928369" y="4862232"/>
                    <a:pt x="6747348" y="4913282"/>
                  </a:cubicBezTo>
                  <a:cubicBezTo>
                    <a:pt x="6566327" y="4964332"/>
                    <a:pt x="6517648" y="4888621"/>
                    <a:pt x="6381817" y="4913282"/>
                  </a:cubicBezTo>
                  <a:cubicBezTo>
                    <a:pt x="6245986" y="4937943"/>
                    <a:pt x="5884721" y="4886110"/>
                    <a:pt x="5626785" y="4913282"/>
                  </a:cubicBezTo>
                  <a:cubicBezTo>
                    <a:pt x="5368849" y="4940454"/>
                    <a:pt x="5168556" y="4869227"/>
                    <a:pt x="5027553" y="4913282"/>
                  </a:cubicBezTo>
                  <a:cubicBezTo>
                    <a:pt x="4886550" y="4957337"/>
                    <a:pt x="4703624" y="4909341"/>
                    <a:pt x="4506222" y="4913282"/>
                  </a:cubicBezTo>
                  <a:cubicBezTo>
                    <a:pt x="4308820" y="4917223"/>
                    <a:pt x="4229598" y="4879839"/>
                    <a:pt x="4140690" y="4913282"/>
                  </a:cubicBezTo>
                  <a:cubicBezTo>
                    <a:pt x="4051782" y="4946725"/>
                    <a:pt x="3941625" y="4877415"/>
                    <a:pt x="3775159" y="4913282"/>
                  </a:cubicBezTo>
                  <a:cubicBezTo>
                    <a:pt x="3608693" y="4949149"/>
                    <a:pt x="3424499" y="4887524"/>
                    <a:pt x="3253828" y="4913282"/>
                  </a:cubicBezTo>
                  <a:cubicBezTo>
                    <a:pt x="3083157" y="4939040"/>
                    <a:pt x="2928952" y="4908083"/>
                    <a:pt x="2810396" y="4913282"/>
                  </a:cubicBezTo>
                  <a:cubicBezTo>
                    <a:pt x="2691840" y="4918481"/>
                    <a:pt x="2490937" y="4912651"/>
                    <a:pt x="2289065" y="4913282"/>
                  </a:cubicBezTo>
                  <a:cubicBezTo>
                    <a:pt x="2087193" y="4913913"/>
                    <a:pt x="2030369" y="4904262"/>
                    <a:pt x="1845633" y="4913282"/>
                  </a:cubicBezTo>
                  <a:cubicBezTo>
                    <a:pt x="1660897" y="4922302"/>
                    <a:pt x="1420439" y="4894402"/>
                    <a:pt x="1246402" y="4913282"/>
                  </a:cubicBezTo>
                  <a:cubicBezTo>
                    <a:pt x="1072365" y="4932162"/>
                    <a:pt x="321484" y="4848554"/>
                    <a:pt x="0" y="4913282"/>
                  </a:cubicBezTo>
                  <a:cubicBezTo>
                    <a:pt x="-41449" y="4800676"/>
                    <a:pt x="51372" y="4616372"/>
                    <a:pt x="0" y="4465627"/>
                  </a:cubicBezTo>
                  <a:cubicBezTo>
                    <a:pt x="-51372" y="4314882"/>
                    <a:pt x="13256" y="4233710"/>
                    <a:pt x="0" y="4067106"/>
                  </a:cubicBezTo>
                  <a:cubicBezTo>
                    <a:pt x="-13256" y="3900502"/>
                    <a:pt x="25075" y="3811770"/>
                    <a:pt x="0" y="3668584"/>
                  </a:cubicBezTo>
                  <a:cubicBezTo>
                    <a:pt x="-25075" y="3525398"/>
                    <a:pt x="6010" y="3418467"/>
                    <a:pt x="0" y="3171796"/>
                  </a:cubicBezTo>
                  <a:cubicBezTo>
                    <a:pt x="-6010" y="2925125"/>
                    <a:pt x="22722" y="2742182"/>
                    <a:pt x="0" y="2625876"/>
                  </a:cubicBezTo>
                  <a:cubicBezTo>
                    <a:pt x="-22722" y="2509570"/>
                    <a:pt x="37474" y="2412398"/>
                    <a:pt x="0" y="2227355"/>
                  </a:cubicBezTo>
                  <a:cubicBezTo>
                    <a:pt x="-37474" y="2042312"/>
                    <a:pt x="61120" y="1812839"/>
                    <a:pt x="0" y="1681434"/>
                  </a:cubicBezTo>
                  <a:cubicBezTo>
                    <a:pt x="-61120" y="1550029"/>
                    <a:pt x="75335" y="1311570"/>
                    <a:pt x="0" y="1037248"/>
                  </a:cubicBezTo>
                  <a:cubicBezTo>
                    <a:pt x="-75335" y="762926"/>
                    <a:pt x="88274" y="290981"/>
                    <a:pt x="0" y="0"/>
                  </a:cubicBezTo>
                  <a:close/>
                </a:path>
              </a:pathLst>
            </a:custGeom>
            <a:ln w="571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0483028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DB9B893-5090-7055-72C4-0591B60D4151}"/>
                </a:ext>
              </a:extLst>
            </p:cNvPr>
            <p:cNvSpPr txBox="1"/>
            <p:nvPr/>
          </p:nvSpPr>
          <p:spPr>
            <a:xfrm>
              <a:off x="2171881" y="1889125"/>
              <a:ext cx="2625666" cy="1417642"/>
            </a:xfrm>
            <a:custGeom>
              <a:avLst/>
              <a:gdLst>
                <a:gd name="csX0" fmla="*/ 0 w 2625666"/>
                <a:gd name="csY0" fmla="*/ 0 h 1417642"/>
                <a:gd name="csX1" fmla="*/ 525133 w 2625666"/>
                <a:gd name="csY1" fmla="*/ 0 h 1417642"/>
                <a:gd name="csX2" fmla="*/ 1102780 w 2625666"/>
                <a:gd name="csY2" fmla="*/ 0 h 1417642"/>
                <a:gd name="csX3" fmla="*/ 1549143 w 2625666"/>
                <a:gd name="csY3" fmla="*/ 0 h 1417642"/>
                <a:gd name="csX4" fmla="*/ 2048019 w 2625666"/>
                <a:gd name="csY4" fmla="*/ 0 h 1417642"/>
                <a:gd name="csX5" fmla="*/ 2625666 w 2625666"/>
                <a:gd name="csY5" fmla="*/ 0 h 1417642"/>
                <a:gd name="csX6" fmla="*/ 2625666 w 2625666"/>
                <a:gd name="csY6" fmla="*/ 472547 h 1417642"/>
                <a:gd name="csX7" fmla="*/ 2625666 w 2625666"/>
                <a:gd name="csY7" fmla="*/ 973448 h 1417642"/>
                <a:gd name="csX8" fmla="*/ 2625666 w 2625666"/>
                <a:gd name="csY8" fmla="*/ 1417642 h 1417642"/>
                <a:gd name="csX9" fmla="*/ 2100533 w 2625666"/>
                <a:gd name="csY9" fmla="*/ 1417642 h 1417642"/>
                <a:gd name="csX10" fmla="*/ 1654170 w 2625666"/>
                <a:gd name="csY10" fmla="*/ 1417642 h 1417642"/>
                <a:gd name="csX11" fmla="*/ 1155293 w 2625666"/>
                <a:gd name="csY11" fmla="*/ 1417642 h 1417642"/>
                <a:gd name="csX12" fmla="*/ 682673 w 2625666"/>
                <a:gd name="csY12" fmla="*/ 1417642 h 1417642"/>
                <a:gd name="csX13" fmla="*/ 0 w 2625666"/>
                <a:gd name="csY13" fmla="*/ 1417642 h 1417642"/>
                <a:gd name="csX14" fmla="*/ 0 w 2625666"/>
                <a:gd name="csY14" fmla="*/ 959271 h 1417642"/>
                <a:gd name="csX15" fmla="*/ 0 w 2625666"/>
                <a:gd name="csY15" fmla="*/ 500900 h 1417642"/>
                <a:gd name="csX16" fmla="*/ 0 w 2625666"/>
                <a:gd name="csY16" fmla="*/ 0 h 1417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625666" h="1417642" extrusionOk="0">
                  <a:moveTo>
                    <a:pt x="0" y="0"/>
                  </a:moveTo>
                  <a:cubicBezTo>
                    <a:pt x="186610" y="-18510"/>
                    <a:pt x="264355" y="2184"/>
                    <a:pt x="525133" y="0"/>
                  </a:cubicBezTo>
                  <a:cubicBezTo>
                    <a:pt x="785911" y="-2184"/>
                    <a:pt x="886869" y="16727"/>
                    <a:pt x="1102780" y="0"/>
                  </a:cubicBezTo>
                  <a:cubicBezTo>
                    <a:pt x="1318691" y="-16727"/>
                    <a:pt x="1326706" y="7358"/>
                    <a:pt x="1549143" y="0"/>
                  </a:cubicBezTo>
                  <a:cubicBezTo>
                    <a:pt x="1771580" y="-7358"/>
                    <a:pt x="1802154" y="51336"/>
                    <a:pt x="2048019" y="0"/>
                  </a:cubicBezTo>
                  <a:cubicBezTo>
                    <a:pt x="2293884" y="-51336"/>
                    <a:pt x="2389808" y="22370"/>
                    <a:pt x="2625666" y="0"/>
                  </a:cubicBezTo>
                  <a:cubicBezTo>
                    <a:pt x="2656825" y="191076"/>
                    <a:pt x="2590038" y="244863"/>
                    <a:pt x="2625666" y="472547"/>
                  </a:cubicBezTo>
                  <a:cubicBezTo>
                    <a:pt x="2661294" y="700231"/>
                    <a:pt x="2604983" y="834998"/>
                    <a:pt x="2625666" y="973448"/>
                  </a:cubicBezTo>
                  <a:cubicBezTo>
                    <a:pt x="2646349" y="1111898"/>
                    <a:pt x="2613790" y="1299608"/>
                    <a:pt x="2625666" y="1417642"/>
                  </a:cubicBezTo>
                  <a:cubicBezTo>
                    <a:pt x="2472630" y="1428458"/>
                    <a:pt x="2339758" y="1357673"/>
                    <a:pt x="2100533" y="1417642"/>
                  </a:cubicBezTo>
                  <a:cubicBezTo>
                    <a:pt x="1861308" y="1477611"/>
                    <a:pt x="1843381" y="1378749"/>
                    <a:pt x="1654170" y="1417642"/>
                  </a:cubicBezTo>
                  <a:cubicBezTo>
                    <a:pt x="1464959" y="1456535"/>
                    <a:pt x="1290516" y="1401056"/>
                    <a:pt x="1155293" y="1417642"/>
                  </a:cubicBezTo>
                  <a:cubicBezTo>
                    <a:pt x="1020070" y="1434228"/>
                    <a:pt x="799097" y="1410048"/>
                    <a:pt x="682673" y="1417642"/>
                  </a:cubicBezTo>
                  <a:cubicBezTo>
                    <a:pt x="566249" y="1425236"/>
                    <a:pt x="281137" y="1352564"/>
                    <a:pt x="0" y="1417642"/>
                  </a:cubicBezTo>
                  <a:cubicBezTo>
                    <a:pt x="-26456" y="1203917"/>
                    <a:pt x="5503" y="1160578"/>
                    <a:pt x="0" y="959271"/>
                  </a:cubicBezTo>
                  <a:cubicBezTo>
                    <a:pt x="-5503" y="757964"/>
                    <a:pt x="46976" y="728423"/>
                    <a:pt x="0" y="500900"/>
                  </a:cubicBezTo>
                  <a:cubicBezTo>
                    <a:pt x="-46976" y="273377"/>
                    <a:pt x="13670" y="230158"/>
                    <a:pt x="0" y="0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:ask="http://schemas.microsoft.com/office/drawing/2018/sketchyshapes" sd="70458963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IMPORTANT INFO</a:t>
              </a:r>
              <a:endParaRPr lang="en-US" dirty="0"/>
            </a:p>
            <a:p>
              <a:r>
                <a:rPr lang="en-US" sz="2800" dirty="0"/>
                <a:t>Feel free to take a picture of the next  slide :-)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865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222C-56E0-0D39-8D6D-7B481F9D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82" y="102942"/>
            <a:ext cx="10653578" cy="1132258"/>
          </a:xfrm>
        </p:spPr>
        <p:txBody>
          <a:bodyPr/>
          <a:lstStyle/>
          <a:p>
            <a:r>
              <a:rPr lang="en-US" dirty="0"/>
              <a:t>To recap...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9FFAA-063F-4219-0186-D6F9E3AC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4FB8-0965-4825-A603-04FB3356DE89}" type="datetime1">
              <a:rPr lang="en-US"/>
              <a:t>6/5/2026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D60DA-7DB3-7019-29D7-6E8D7049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672F0-462D-4038-C3C5-135E44C2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22</a:t>
            </a:fld>
            <a:endParaRPr lang="en-US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6938803-5750-AAA7-7A39-6749A00D8E60}"/>
              </a:ext>
            </a:extLst>
          </p:cNvPr>
          <p:cNvSpPr txBox="1"/>
          <p:nvPr/>
        </p:nvSpPr>
        <p:spPr>
          <a:xfrm>
            <a:off x="206786" y="1112867"/>
            <a:ext cx="6146086" cy="46365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Monday </a:t>
            </a:r>
            <a:r>
              <a:rPr lang="en-US" sz="2000" dirty="0"/>
              <a:t>– In primary schools preparing for transition visits.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Tuesday </a:t>
            </a:r>
            <a:r>
              <a:rPr lang="en-US" sz="2000" dirty="0"/>
              <a:t>– come to school with their primary class.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P1 in the theatre then follow normal timetable.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Wednesday </a:t>
            </a:r>
            <a:r>
              <a:rPr lang="en-US" sz="2000" dirty="0"/>
              <a:t>– come to school on their own.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Follow normal timetable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Thursday</a:t>
            </a:r>
            <a:r>
              <a:rPr lang="en-US" sz="2000" dirty="0"/>
              <a:t> – come to school on their own.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Normal timetable P1-3.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Theatre P4/5.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Expressive Arts performance P6/7.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Friday</a:t>
            </a:r>
            <a:r>
              <a:rPr lang="en-US" sz="2000" dirty="0"/>
              <a:t> – at primary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F94D1A-5AC1-2232-B865-F569EB2529A1}"/>
              </a:ext>
            </a:extLst>
          </p:cNvPr>
          <p:cNvGrpSpPr/>
          <p:nvPr/>
        </p:nvGrpSpPr>
        <p:grpSpPr>
          <a:xfrm>
            <a:off x="7724326" y="394210"/>
            <a:ext cx="7096810" cy="1152525"/>
            <a:chOff x="7724326" y="883040"/>
            <a:chExt cx="7096810" cy="1152525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9D9C7804-5004-B73B-C05A-A65475824695}"/>
                </a:ext>
              </a:extLst>
            </p:cNvPr>
            <p:cNvSpPr txBox="1"/>
            <p:nvPr/>
          </p:nvSpPr>
          <p:spPr>
            <a:xfrm>
              <a:off x="8876333" y="1112867"/>
              <a:ext cx="5944803" cy="71150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200" b="1" dirty="0"/>
                <a:t>Wear primary school </a:t>
              </a:r>
              <a:endParaRPr lang="en-US" sz="2200"/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200" b="1" dirty="0"/>
                <a:t>uniform on all 3 days.</a:t>
              </a:r>
              <a:endParaRPr lang="en-US" sz="2200" dirty="0"/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/>
                <a:buChar char="•"/>
              </a:pPr>
              <a:endParaRPr lang="en-US" sz="2200" b="1" dirty="0"/>
            </a:p>
          </p:txBody>
        </p:sp>
        <p:pic>
          <p:nvPicPr>
            <p:cNvPr id="11" name="Picture 10" descr="A black shirt with a tie&#10;&#10;AI-generated content may be incorrect.">
              <a:extLst>
                <a:ext uri="{FF2B5EF4-FFF2-40B4-BE49-F238E27FC236}">
                  <a16:creationId xmlns:a16="http://schemas.microsoft.com/office/drawing/2014/main" id="{BD92ABF1-44A5-487A-7057-310B8866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4326" y="883040"/>
              <a:ext cx="1171575" cy="11525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1CCE3C-6E1D-B2C2-A5DB-2816AFCF5098}"/>
              </a:ext>
            </a:extLst>
          </p:cNvPr>
          <p:cNvGrpSpPr/>
          <p:nvPr/>
        </p:nvGrpSpPr>
        <p:grpSpPr>
          <a:xfrm>
            <a:off x="7499230" y="2050481"/>
            <a:ext cx="5575539" cy="1175530"/>
            <a:chOff x="7499230" y="2050481"/>
            <a:chExt cx="5575539" cy="11755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EA0E8C-783C-972B-2FAD-FB3F3FA644BA}"/>
                </a:ext>
              </a:extLst>
            </p:cNvPr>
            <p:cNvSpPr txBox="1"/>
            <p:nvPr/>
          </p:nvSpPr>
          <p:spPr>
            <a:xfrm>
              <a:off x="7499230" y="2380890"/>
              <a:ext cx="5575539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/>
                <a:t>Bring PE kit to change </a:t>
              </a:r>
              <a:endParaRPr lang="en-US" sz="2200" dirty="0"/>
            </a:p>
            <a:p>
              <a:r>
                <a:rPr lang="en-US" sz="2200" b="1" dirty="0"/>
                <a:t>if you have PE.</a:t>
              </a:r>
              <a:endParaRPr lang="en-US" sz="2200" dirty="0"/>
            </a:p>
          </p:txBody>
        </p:sp>
        <p:pic>
          <p:nvPicPr>
            <p:cNvPr id="13" name="Picture 12" descr="A black shirt with a shoe on it&#10;&#10;AI-generated content may be incorrect.">
              <a:extLst>
                <a:ext uri="{FF2B5EF4-FFF2-40B4-BE49-F238E27FC236}">
                  <a16:creationId xmlns:a16="http://schemas.microsoft.com/office/drawing/2014/main" id="{2C7137C6-E1CB-279C-312F-69C71A26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2287" y="2050481"/>
              <a:ext cx="1319123" cy="117553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243C84-670D-A6FB-ECCA-9BF7AE83B3BA}"/>
              </a:ext>
            </a:extLst>
          </p:cNvPr>
          <p:cNvGrpSpPr/>
          <p:nvPr/>
        </p:nvGrpSpPr>
        <p:grpSpPr>
          <a:xfrm>
            <a:off x="6686678" y="3548087"/>
            <a:ext cx="5505322" cy="1446550"/>
            <a:chOff x="6686678" y="3203030"/>
            <a:chExt cx="5505322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0E1D4A-A36D-142A-A163-0901F3B21375}"/>
                </a:ext>
              </a:extLst>
            </p:cNvPr>
            <p:cNvSpPr txBox="1"/>
            <p:nvPr/>
          </p:nvSpPr>
          <p:spPr>
            <a:xfrm>
              <a:off x="8255067" y="3203030"/>
              <a:ext cx="3936933" cy="1446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/>
                <a:t>Bring a packed lunch or register on </a:t>
              </a:r>
              <a:r>
                <a:rPr lang="en-US" sz="2200" b="1" dirty="0" err="1"/>
                <a:t>iPayimpact</a:t>
              </a:r>
              <a:r>
                <a:rPr lang="en-US" sz="2200" b="1" dirty="0"/>
                <a:t> if ordering school lunch </a:t>
              </a:r>
              <a:endParaRPr lang="en-US" sz="2200" dirty="0"/>
            </a:p>
            <a:p>
              <a:r>
                <a:rPr lang="en-US" sz="2200" b="1" dirty="0"/>
                <a:t>(FSM will be provided)</a:t>
              </a:r>
              <a:endParaRPr lang="en-US" sz="2200" dirty="0"/>
            </a:p>
          </p:txBody>
        </p:sp>
        <p:pic>
          <p:nvPicPr>
            <p:cNvPr id="15" name="Picture 14" descr="A black and white icon of a lunch box and a cupcake&#10;&#10;AI-generated content may be incorrect.">
              <a:extLst>
                <a:ext uri="{FF2B5EF4-FFF2-40B4-BE49-F238E27FC236}">
                  <a16:creationId xmlns:a16="http://schemas.microsoft.com/office/drawing/2014/main" id="{B9753512-DDCA-A917-B8F6-3A3FA695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6678" y="3241230"/>
              <a:ext cx="1362615" cy="11766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689417-4D48-F3CE-F37E-2EA211EB128D}"/>
              </a:ext>
            </a:extLst>
          </p:cNvPr>
          <p:cNvGrpSpPr/>
          <p:nvPr/>
        </p:nvGrpSpPr>
        <p:grpSpPr>
          <a:xfrm>
            <a:off x="7729265" y="5026774"/>
            <a:ext cx="5575539" cy="1477094"/>
            <a:chOff x="7729265" y="5026774"/>
            <a:chExt cx="5575539" cy="14770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FBCFF7-5169-93A4-0CA4-0C7BE047D407}"/>
                </a:ext>
              </a:extLst>
            </p:cNvPr>
            <p:cNvSpPr txBox="1"/>
            <p:nvPr/>
          </p:nvSpPr>
          <p:spPr>
            <a:xfrm>
              <a:off x="7729265" y="5198852"/>
              <a:ext cx="5575539" cy="11079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/>
                <a:t>Any medication to </a:t>
              </a:r>
              <a:endParaRPr lang="en-US" dirty="0"/>
            </a:p>
            <a:p>
              <a:r>
                <a:rPr lang="en-US" sz="2200" b="1" dirty="0"/>
                <a:t>be dropped off on </a:t>
              </a:r>
              <a:endParaRPr lang="en-US" dirty="0"/>
            </a:p>
            <a:p>
              <a:r>
                <a:rPr lang="en-US" sz="2200" b="1" dirty="0"/>
                <a:t>Tuesday morning</a:t>
              </a:r>
              <a:endParaRPr lang="en-US" dirty="0"/>
            </a:p>
          </p:txBody>
        </p:sp>
        <p:pic>
          <p:nvPicPr>
            <p:cNvPr id="17" name="Picture 16" descr="A black and white image of a bottle and pills&#10;&#10;AI-generated content may be incorrect.">
              <a:extLst>
                <a:ext uri="{FF2B5EF4-FFF2-40B4-BE49-F238E27FC236}">
                  <a16:creationId xmlns:a16="http://schemas.microsoft.com/office/drawing/2014/main" id="{4B91DF55-175B-5FC0-F983-0DED49832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1106" y="5026774"/>
              <a:ext cx="1334579" cy="1477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993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chemeClr val="tx2"/>
                </a:solidFill>
              </a:rPr>
              <a:t>Deans Community High School</a:t>
            </a:r>
          </a:p>
        </p:txBody>
      </p:sp>
      <p:pic>
        <p:nvPicPr>
          <p:cNvPr id="6" name="Picture 5" descr="A building with a tree in the back&#10;&#10;Description automatically generated">
            <a:extLst>
              <a:ext uri="{FF2B5EF4-FFF2-40B4-BE49-F238E27FC236}">
                <a16:creationId xmlns:a16="http://schemas.microsoft.com/office/drawing/2014/main" id="{2BE728CB-C6B8-EDF7-8CDE-E466FB4E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1" r="2" b="2"/>
          <a:stretch>
            <a:fillRect/>
          </a:stretch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>
                <a:solidFill>
                  <a:schemeClr val="tx2"/>
                </a:solidFill>
              </a:rPr>
              <a:t>Pastoral Support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E35F8-0EC3-7674-0468-07566898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Tonight's Takeaways 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7C6D5-CD9F-1DA3-18E8-B01724CB8897}"/>
              </a:ext>
            </a:extLst>
          </p:cNvPr>
          <p:cNvSpPr txBox="1"/>
          <p:nvPr/>
        </p:nvSpPr>
        <p:spPr>
          <a:xfrm>
            <a:off x="804672" y="2421683"/>
            <a:ext cx="5297911" cy="33534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Meet the team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How and when to contact the school (Phone/ Email/</a:t>
            </a:r>
            <a:r>
              <a:rPr lang="en-US" sz="2200" dirty="0" err="1">
                <a:solidFill>
                  <a:schemeClr val="tx2"/>
                </a:solidFill>
              </a:rPr>
              <a:t>Groupcall</a:t>
            </a:r>
            <a:r>
              <a:rPr lang="en-US" sz="2200" dirty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Parents as partners (Attendance, Uniform, Concerns/Issues)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logo with a hand and text&#10;&#10;Description automatically generated">
            <a:extLst>
              <a:ext uri="{FF2B5EF4-FFF2-40B4-BE49-F238E27FC236}">
                <a16:creationId xmlns:a16="http://schemas.microsoft.com/office/drawing/2014/main" id="{77CB5B96-FB2B-5739-B342-62BA842C2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" b="-3"/>
          <a:stretch/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92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69192-9923-617E-AD7B-74DA02A69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CC58A-3E88-20D2-8F4B-E2D1E083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3B53-4D88-47BF-97E7-871FA397EB51}" type="datetime1">
              <a:rPr lang="en-US"/>
              <a:t>6/5/2026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47AB4-0F86-57AE-037B-7E357185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91ADA-C45D-6113-243A-E2121F28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07EF51-0BA4-EF29-FB21-E22DF60EF85C}"/>
              </a:ext>
            </a:extLst>
          </p:cNvPr>
          <p:cNvGrpSpPr/>
          <p:nvPr/>
        </p:nvGrpSpPr>
        <p:grpSpPr>
          <a:xfrm>
            <a:off x="216920" y="354132"/>
            <a:ext cx="11844425" cy="6293508"/>
            <a:chOff x="346316" y="-5302"/>
            <a:chExt cx="7790011" cy="4913282"/>
          </a:xfrm>
        </p:grpSpPr>
        <p:pic>
          <p:nvPicPr>
            <p:cNvPr id="7" name="Picture 6" descr="3,900+ Mobile Phone Clipart Pictures Stock Illustrations, Royalty-Free  Vector Graphics &amp; Clip Art - iStock">
              <a:extLst>
                <a:ext uri="{FF2B5EF4-FFF2-40B4-BE49-F238E27FC236}">
                  <a16:creationId xmlns:a16="http://schemas.microsoft.com/office/drawing/2014/main" id="{96F04ADD-4BCD-8D5F-32AC-FCC8856FC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316" y="-5302"/>
              <a:ext cx="7790011" cy="4913282"/>
            </a:xfrm>
            <a:custGeom>
              <a:avLst/>
              <a:gdLst>
                <a:gd name="csX0" fmla="*/ 0 w 7790011"/>
                <a:gd name="csY0" fmla="*/ 0 h 4913282"/>
                <a:gd name="csX1" fmla="*/ 755032 w 7790011"/>
                <a:gd name="csY1" fmla="*/ 0 h 4913282"/>
                <a:gd name="csX2" fmla="*/ 1510064 w 7790011"/>
                <a:gd name="csY2" fmla="*/ 0 h 4913282"/>
                <a:gd name="csX3" fmla="*/ 2031395 w 7790011"/>
                <a:gd name="csY3" fmla="*/ 0 h 4913282"/>
                <a:gd name="csX4" fmla="*/ 2708527 w 7790011"/>
                <a:gd name="csY4" fmla="*/ 0 h 4913282"/>
                <a:gd name="csX5" fmla="*/ 3229858 w 7790011"/>
                <a:gd name="csY5" fmla="*/ 0 h 4913282"/>
                <a:gd name="csX6" fmla="*/ 3751190 w 7790011"/>
                <a:gd name="csY6" fmla="*/ 0 h 4913282"/>
                <a:gd name="csX7" fmla="*/ 4506222 w 7790011"/>
                <a:gd name="csY7" fmla="*/ 0 h 4913282"/>
                <a:gd name="csX8" fmla="*/ 4871753 w 7790011"/>
                <a:gd name="csY8" fmla="*/ 0 h 4913282"/>
                <a:gd name="csX9" fmla="*/ 5393085 w 7790011"/>
                <a:gd name="csY9" fmla="*/ 0 h 4913282"/>
                <a:gd name="csX10" fmla="*/ 6070216 w 7790011"/>
                <a:gd name="csY10" fmla="*/ 0 h 4913282"/>
                <a:gd name="csX11" fmla="*/ 6669448 w 7790011"/>
                <a:gd name="csY11" fmla="*/ 0 h 4913282"/>
                <a:gd name="csX12" fmla="*/ 7268679 w 7790011"/>
                <a:gd name="csY12" fmla="*/ 0 h 4913282"/>
                <a:gd name="csX13" fmla="*/ 7790011 w 7790011"/>
                <a:gd name="csY13" fmla="*/ 0 h 4913282"/>
                <a:gd name="csX14" fmla="*/ 7790011 w 7790011"/>
                <a:gd name="csY14" fmla="*/ 545920 h 4913282"/>
                <a:gd name="csX15" fmla="*/ 7790011 w 7790011"/>
                <a:gd name="csY15" fmla="*/ 1140973 h 4913282"/>
                <a:gd name="csX16" fmla="*/ 7790011 w 7790011"/>
                <a:gd name="csY16" fmla="*/ 1736026 h 4913282"/>
                <a:gd name="csX17" fmla="*/ 7790011 w 7790011"/>
                <a:gd name="csY17" fmla="*/ 2281947 h 4913282"/>
                <a:gd name="csX18" fmla="*/ 7790011 w 7790011"/>
                <a:gd name="csY18" fmla="*/ 2926132 h 4913282"/>
                <a:gd name="csX19" fmla="*/ 7790011 w 7790011"/>
                <a:gd name="csY19" fmla="*/ 3422920 h 4913282"/>
                <a:gd name="csX20" fmla="*/ 7790011 w 7790011"/>
                <a:gd name="csY20" fmla="*/ 3870574 h 4913282"/>
                <a:gd name="csX21" fmla="*/ 7790011 w 7790011"/>
                <a:gd name="csY21" fmla="*/ 4913282 h 4913282"/>
                <a:gd name="csX22" fmla="*/ 7424480 w 7790011"/>
                <a:gd name="csY22" fmla="*/ 4913282 h 4913282"/>
                <a:gd name="csX23" fmla="*/ 6747348 w 7790011"/>
                <a:gd name="csY23" fmla="*/ 4913282 h 4913282"/>
                <a:gd name="csX24" fmla="*/ 6070216 w 7790011"/>
                <a:gd name="csY24" fmla="*/ 4913282 h 4913282"/>
                <a:gd name="csX25" fmla="*/ 5548885 w 7790011"/>
                <a:gd name="csY25" fmla="*/ 4913282 h 4913282"/>
                <a:gd name="csX26" fmla="*/ 4949653 w 7790011"/>
                <a:gd name="csY26" fmla="*/ 4913282 h 4913282"/>
                <a:gd name="csX27" fmla="*/ 4584122 w 7790011"/>
                <a:gd name="csY27" fmla="*/ 4913282 h 4913282"/>
                <a:gd name="csX28" fmla="*/ 4062790 w 7790011"/>
                <a:gd name="csY28" fmla="*/ 4913282 h 4913282"/>
                <a:gd name="csX29" fmla="*/ 3307759 w 7790011"/>
                <a:gd name="csY29" fmla="*/ 4913282 h 4913282"/>
                <a:gd name="csX30" fmla="*/ 2864327 w 7790011"/>
                <a:gd name="csY30" fmla="*/ 4913282 h 4913282"/>
                <a:gd name="csX31" fmla="*/ 2420896 w 7790011"/>
                <a:gd name="csY31" fmla="*/ 4913282 h 4913282"/>
                <a:gd name="csX32" fmla="*/ 1743764 w 7790011"/>
                <a:gd name="csY32" fmla="*/ 4913282 h 4913282"/>
                <a:gd name="csX33" fmla="*/ 1378233 w 7790011"/>
                <a:gd name="csY33" fmla="*/ 4913282 h 4913282"/>
                <a:gd name="csX34" fmla="*/ 1012701 w 7790011"/>
                <a:gd name="csY34" fmla="*/ 4913282 h 4913282"/>
                <a:gd name="csX35" fmla="*/ 0 w 7790011"/>
                <a:gd name="csY35" fmla="*/ 4913282 h 4913282"/>
                <a:gd name="csX36" fmla="*/ 0 w 7790011"/>
                <a:gd name="csY36" fmla="*/ 4318229 h 4913282"/>
                <a:gd name="csX37" fmla="*/ 0 w 7790011"/>
                <a:gd name="csY37" fmla="*/ 3821442 h 4913282"/>
                <a:gd name="csX38" fmla="*/ 0 w 7790011"/>
                <a:gd name="csY38" fmla="*/ 3422920 h 4913282"/>
                <a:gd name="csX39" fmla="*/ 0 w 7790011"/>
                <a:gd name="csY39" fmla="*/ 2877000 h 4913282"/>
                <a:gd name="csX40" fmla="*/ 0 w 7790011"/>
                <a:gd name="csY40" fmla="*/ 2232814 h 4913282"/>
                <a:gd name="csX41" fmla="*/ 0 w 7790011"/>
                <a:gd name="csY41" fmla="*/ 1785159 h 4913282"/>
                <a:gd name="csX42" fmla="*/ 0 w 7790011"/>
                <a:gd name="csY42" fmla="*/ 1140973 h 4913282"/>
                <a:gd name="csX43" fmla="*/ 0 w 7790011"/>
                <a:gd name="csY43" fmla="*/ 595053 h 4913282"/>
                <a:gd name="csX44" fmla="*/ 0 w 7790011"/>
                <a:gd name="csY44" fmla="*/ 0 h 49132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7790011" h="4913282" fill="none" extrusionOk="0">
                  <a:moveTo>
                    <a:pt x="0" y="0"/>
                  </a:moveTo>
                  <a:cubicBezTo>
                    <a:pt x="230262" y="-69983"/>
                    <a:pt x="503673" y="38000"/>
                    <a:pt x="755032" y="0"/>
                  </a:cubicBezTo>
                  <a:cubicBezTo>
                    <a:pt x="1006391" y="-38000"/>
                    <a:pt x="1295265" y="33559"/>
                    <a:pt x="1510064" y="0"/>
                  </a:cubicBezTo>
                  <a:cubicBezTo>
                    <a:pt x="1724863" y="-33559"/>
                    <a:pt x="1776929" y="54717"/>
                    <a:pt x="2031395" y="0"/>
                  </a:cubicBezTo>
                  <a:cubicBezTo>
                    <a:pt x="2285861" y="-54717"/>
                    <a:pt x="2521567" y="5114"/>
                    <a:pt x="2708527" y="0"/>
                  </a:cubicBezTo>
                  <a:cubicBezTo>
                    <a:pt x="2895487" y="-5114"/>
                    <a:pt x="3012224" y="27662"/>
                    <a:pt x="3229858" y="0"/>
                  </a:cubicBezTo>
                  <a:cubicBezTo>
                    <a:pt x="3447492" y="-27662"/>
                    <a:pt x="3499240" y="61216"/>
                    <a:pt x="3751190" y="0"/>
                  </a:cubicBezTo>
                  <a:cubicBezTo>
                    <a:pt x="4003140" y="-61216"/>
                    <a:pt x="4270336" y="57511"/>
                    <a:pt x="4506222" y="0"/>
                  </a:cubicBezTo>
                  <a:cubicBezTo>
                    <a:pt x="4742108" y="-57511"/>
                    <a:pt x="4752476" y="4278"/>
                    <a:pt x="4871753" y="0"/>
                  </a:cubicBezTo>
                  <a:cubicBezTo>
                    <a:pt x="4991030" y="-4278"/>
                    <a:pt x="5173200" y="46491"/>
                    <a:pt x="5393085" y="0"/>
                  </a:cubicBezTo>
                  <a:cubicBezTo>
                    <a:pt x="5612970" y="-46491"/>
                    <a:pt x="5852330" y="34866"/>
                    <a:pt x="6070216" y="0"/>
                  </a:cubicBezTo>
                  <a:cubicBezTo>
                    <a:pt x="6288102" y="-34866"/>
                    <a:pt x="6467305" y="71234"/>
                    <a:pt x="6669448" y="0"/>
                  </a:cubicBezTo>
                  <a:cubicBezTo>
                    <a:pt x="6871591" y="-71234"/>
                    <a:pt x="7010860" y="30043"/>
                    <a:pt x="7268679" y="0"/>
                  </a:cubicBezTo>
                  <a:cubicBezTo>
                    <a:pt x="7526498" y="-30043"/>
                    <a:pt x="7611226" y="21620"/>
                    <a:pt x="7790011" y="0"/>
                  </a:cubicBezTo>
                  <a:cubicBezTo>
                    <a:pt x="7794033" y="201207"/>
                    <a:pt x="7725843" y="376149"/>
                    <a:pt x="7790011" y="545920"/>
                  </a:cubicBezTo>
                  <a:cubicBezTo>
                    <a:pt x="7854179" y="715691"/>
                    <a:pt x="7723855" y="1007863"/>
                    <a:pt x="7790011" y="1140973"/>
                  </a:cubicBezTo>
                  <a:cubicBezTo>
                    <a:pt x="7856167" y="1274083"/>
                    <a:pt x="7742945" y="1533871"/>
                    <a:pt x="7790011" y="1736026"/>
                  </a:cubicBezTo>
                  <a:cubicBezTo>
                    <a:pt x="7837077" y="1938181"/>
                    <a:pt x="7732731" y="2099515"/>
                    <a:pt x="7790011" y="2281947"/>
                  </a:cubicBezTo>
                  <a:cubicBezTo>
                    <a:pt x="7847291" y="2464379"/>
                    <a:pt x="7771164" y="2730545"/>
                    <a:pt x="7790011" y="2926132"/>
                  </a:cubicBezTo>
                  <a:cubicBezTo>
                    <a:pt x="7808858" y="3121719"/>
                    <a:pt x="7787982" y="3299366"/>
                    <a:pt x="7790011" y="3422920"/>
                  </a:cubicBezTo>
                  <a:cubicBezTo>
                    <a:pt x="7792040" y="3546474"/>
                    <a:pt x="7745505" y="3735704"/>
                    <a:pt x="7790011" y="3870574"/>
                  </a:cubicBezTo>
                  <a:cubicBezTo>
                    <a:pt x="7834517" y="4005444"/>
                    <a:pt x="7759655" y="4590430"/>
                    <a:pt x="7790011" y="4913282"/>
                  </a:cubicBezTo>
                  <a:cubicBezTo>
                    <a:pt x="7706159" y="4944303"/>
                    <a:pt x="7566206" y="4893541"/>
                    <a:pt x="7424480" y="4913282"/>
                  </a:cubicBezTo>
                  <a:cubicBezTo>
                    <a:pt x="7282754" y="4933023"/>
                    <a:pt x="7030943" y="4893463"/>
                    <a:pt x="6747348" y="4913282"/>
                  </a:cubicBezTo>
                  <a:cubicBezTo>
                    <a:pt x="6463753" y="4933101"/>
                    <a:pt x="6305947" y="4866364"/>
                    <a:pt x="6070216" y="4913282"/>
                  </a:cubicBezTo>
                  <a:cubicBezTo>
                    <a:pt x="5834485" y="4960200"/>
                    <a:pt x="5752001" y="4865532"/>
                    <a:pt x="5548885" y="4913282"/>
                  </a:cubicBezTo>
                  <a:cubicBezTo>
                    <a:pt x="5345769" y="4961032"/>
                    <a:pt x="5135272" y="4852315"/>
                    <a:pt x="4949653" y="4913282"/>
                  </a:cubicBezTo>
                  <a:cubicBezTo>
                    <a:pt x="4764034" y="4974249"/>
                    <a:pt x="4746408" y="4871353"/>
                    <a:pt x="4584122" y="4913282"/>
                  </a:cubicBezTo>
                  <a:cubicBezTo>
                    <a:pt x="4421836" y="4955211"/>
                    <a:pt x="4308391" y="4854043"/>
                    <a:pt x="4062790" y="4913282"/>
                  </a:cubicBezTo>
                  <a:cubicBezTo>
                    <a:pt x="3817189" y="4972521"/>
                    <a:pt x="3668897" y="4903839"/>
                    <a:pt x="3307759" y="4913282"/>
                  </a:cubicBezTo>
                  <a:cubicBezTo>
                    <a:pt x="2946621" y="4922725"/>
                    <a:pt x="3009133" y="4897358"/>
                    <a:pt x="2864327" y="4913282"/>
                  </a:cubicBezTo>
                  <a:cubicBezTo>
                    <a:pt x="2719521" y="4929206"/>
                    <a:pt x="2585882" y="4874309"/>
                    <a:pt x="2420896" y="4913282"/>
                  </a:cubicBezTo>
                  <a:cubicBezTo>
                    <a:pt x="2255910" y="4952255"/>
                    <a:pt x="2033151" y="4841752"/>
                    <a:pt x="1743764" y="4913282"/>
                  </a:cubicBezTo>
                  <a:cubicBezTo>
                    <a:pt x="1454377" y="4984812"/>
                    <a:pt x="1479584" y="4878896"/>
                    <a:pt x="1378233" y="4913282"/>
                  </a:cubicBezTo>
                  <a:cubicBezTo>
                    <a:pt x="1276882" y="4947668"/>
                    <a:pt x="1127576" y="4912515"/>
                    <a:pt x="1012701" y="4913282"/>
                  </a:cubicBezTo>
                  <a:cubicBezTo>
                    <a:pt x="897826" y="4914049"/>
                    <a:pt x="433065" y="4870395"/>
                    <a:pt x="0" y="4913282"/>
                  </a:cubicBezTo>
                  <a:cubicBezTo>
                    <a:pt x="-34711" y="4740834"/>
                    <a:pt x="26721" y="4489389"/>
                    <a:pt x="0" y="4318229"/>
                  </a:cubicBezTo>
                  <a:cubicBezTo>
                    <a:pt x="-26721" y="4147069"/>
                    <a:pt x="46216" y="3956720"/>
                    <a:pt x="0" y="3821442"/>
                  </a:cubicBezTo>
                  <a:cubicBezTo>
                    <a:pt x="-46216" y="3686164"/>
                    <a:pt x="21984" y="3565186"/>
                    <a:pt x="0" y="3422920"/>
                  </a:cubicBezTo>
                  <a:cubicBezTo>
                    <a:pt x="-21984" y="3280654"/>
                    <a:pt x="44741" y="2991265"/>
                    <a:pt x="0" y="2877000"/>
                  </a:cubicBezTo>
                  <a:cubicBezTo>
                    <a:pt x="-44741" y="2762735"/>
                    <a:pt x="41908" y="2519629"/>
                    <a:pt x="0" y="2232814"/>
                  </a:cubicBezTo>
                  <a:cubicBezTo>
                    <a:pt x="-41908" y="1945999"/>
                    <a:pt x="4267" y="1953054"/>
                    <a:pt x="0" y="1785159"/>
                  </a:cubicBezTo>
                  <a:cubicBezTo>
                    <a:pt x="-4267" y="1617264"/>
                    <a:pt x="52448" y="1432018"/>
                    <a:pt x="0" y="1140973"/>
                  </a:cubicBezTo>
                  <a:cubicBezTo>
                    <a:pt x="-52448" y="849928"/>
                    <a:pt x="57314" y="796761"/>
                    <a:pt x="0" y="595053"/>
                  </a:cubicBezTo>
                  <a:cubicBezTo>
                    <a:pt x="-57314" y="393345"/>
                    <a:pt x="57531" y="151470"/>
                    <a:pt x="0" y="0"/>
                  </a:cubicBezTo>
                  <a:close/>
                </a:path>
                <a:path w="7790011" h="4913282" stroke="0" extrusionOk="0">
                  <a:moveTo>
                    <a:pt x="0" y="0"/>
                  </a:moveTo>
                  <a:cubicBezTo>
                    <a:pt x="127183" y="-20630"/>
                    <a:pt x="265341" y="24034"/>
                    <a:pt x="365531" y="0"/>
                  </a:cubicBezTo>
                  <a:cubicBezTo>
                    <a:pt x="465721" y="-24034"/>
                    <a:pt x="648938" y="28143"/>
                    <a:pt x="731063" y="0"/>
                  </a:cubicBezTo>
                  <a:cubicBezTo>
                    <a:pt x="813188" y="-28143"/>
                    <a:pt x="1015931" y="26655"/>
                    <a:pt x="1252394" y="0"/>
                  </a:cubicBezTo>
                  <a:cubicBezTo>
                    <a:pt x="1488857" y="-26655"/>
                    <a:pt x="1592161" y="42673"/>
                    <a:pt x="1695825" y="0"/>
                  </a:cubicBezTo>
                  <a:cubicBezTo>
                    <a:pt x="1799489" y="-42673"/>
                    <a:pt x="2120273" y="18409"/>
                    <a:pt x="2372957" y="0"/>
                  </a:cubicBezTo>
                  <a:cubicBezTo>
                    <a:pt x="2625641" y="-18409"/>
                    <a:pt x="2621853" y="34287"/>
                    <a:pt x="2738488" y="0"/>
                  </a:cubicBezTo>
                  <a:cubicBezTo>
                    <a:pt x="2855123" y="-34287"/>
                    <a:pt x="3058310" y="6241"/>
                    <a:pt x="3259820" y="0"/>
                  </a:cubicBezTo>
                  <a:cubicBezTo>
                    <a:pt x="3461330" y="-6241"/>
                    <a:pt x="3660763" y="19082"/>
                    <a:pt x="4014852" y="0"/>
                  </a:cubicBezTo>
                  <a:cubicBezTo>
                    <a:pt x="4368941" y="-19082"/>
                    <a:pt x="4327466" y="51906"/>
                    <a:pt x="4458283" y="0"/>
                  </a:cubicBezTo>
                  <a:cubicBezTo>
                    <a:pt x="4589100" y="-51906"/>
                    <a:pt x="4986544" y="3086"/>
                    <a:pt x="5135415" y="0"/>
                  </a:cubicBezTo>
                  <a:cubicBezTo>
                    <a:pt x="5284286" y="-3086"/>
                    <a:pt x="5437765" y="16788"/>
                    <a:pt x="5734647" y="0"/>
                  </a:cubicBezTo>
                  <a:cubicBezTo>
                    <a:pt x="6031529" y="-16788"/>
                    <a:pt x="5943245" y="39874"/>
                    <a:pt x="6100178" y="0"/>
                  </a:cubicBezTo>
                  <a:cubicBezTo>
                    <a:pt x="6257111" y="-39874"/>
                    <a:pt x="6528462" y="36717"/>
                    <a:pt x="6777310" y="0"/>
                  </a:cubicBezTo>
                  <a:cubicBezTo>
                    <a:pt x="7026158" y="-36717"/>
                    <a:pt x="7015346" y="9462"/>
                    <a:pt x="7220741" y="0"/>
                  </a:cubicBezTo>
                  <a:cubicBezTo>
                    <a:pt x="7426136" y="-9462"/>
                    <a:pt x="7611298" y="49637"/>
                    <a:pt x="7790011" y="0"/>
                  </a:cubicBezTo>
                  <a:cubicBezTo>
                    <a:pt x="7831874" y="212849"/>
                    <a:pt x="7785639" y="250260"/>
                    <a:pt x="7790011" y="447655"/>
                  </a:cubicBezTo>
                  <a:cubicBezTo>
                    <a:pt x="7794383" y="645051"/>
                    <a:pt x="7742403" y="649122"/>
                    <a:pt x="7790011" y="846176"/>
                  </a:cubicBezTo>
                  <a:cubicBezTo>
                    <a:pt x="7837619" y="1043230"/>
                    <a:pt x="7784510" y="1164885"/>
                    <a:pt x="7790011" y="1244698"/>
                  </a:cubicBezTo>
                  <a:cubicBezTo>
                    <a:pt x="7795512" y="1324511"/>
                    <a:pt x="7789229" y="1648936"/>
                    <a:pt x="7790011" y="1839751"/>
                  </a:cubicBezTo>
                  <a:cubicBezTo>
                    <a:pt x="7790793" y="2030566"/>
                    <a:pt x="7751838" y="2122082"/>
                    <a:pt x="7790011" y="2238273"/>
                  </a:cubicBezTo>
                  <a:cubicBezTo>
                    <a:pt x="7828184" y="2354464"/>
                    <a:pt x="7743614" y="2612066"/>
                    <a:pt x="7790011" y="2735060"/>
                  </a:cubicBezTo>
                  <a:cubicBezTo>
                    <a:pt x="7836408" y="2858054"/>
                    <a:pt x="7734483" y="3050087"/>
                    <a:pt x="7790011" y="3280981"/>
                  </a:cubicBezTo>
                  <a:cubicBezTo>
                    <a:pt x="7845539" y="3511875"/>
                    <a:pt x="7750832" y="3579895"/>
                    <a:pt x="7790011" y="3826901"/>
                  </a:cubicBezTo>
                  <a:cubicBezTo>
                    <a:pt x="7829190" y="4073907"/>
                    <a:pt x="7780571" y="4070437"/>
                    <a:pt x="7790011" y="4274555"/>
                  </a:cubicBezTo>
                  <a:cubicBezTo>
                    <a:pt x="7799451" y="4478673"/>
                    <a:pt x="7758982" y="4740415"/>
                    <a:pt x="7790011" y="4913282"/>
                  </a:cubicBezTo>
                  <a:cubicBezTo>
                    <a:pt x="7638912" y="4951045"/>
                    <a:pt x="7533342" y="4870285"/>
                    <a:pt x="7424480" y="4913282"/>
                  </a:cubicBezTo>
                  <a:cubicBezTo>
                    <a:pt x="7315618" y="4956279"/>
                    <a:pt x="6928369" y="4862232"/>
                    <a:pt x="6747348" y="4913282"/>
                  </a:cubicBezTo>
                  <a:cubicBezTo>
                    <a:pt x="6566327" y="4964332"/>
                    <a:pt x="6517648" y="4888621"/>
                    <a:pt x="6381817" y="4913282"/>
                  </a:cubicBezTo>
                  <a:cubicBezTo>
                    <a:pt x="6245986" y="4937943"/>
                    <a:pt x="5884721" y="4886110"/>
                    <a:pt x="5626785" y="4913282"/>
                  </a:cubicBezTo>
                  <a:cubicBezTo>
                    <a:pt x="5368849" y="4940454"/>
                    <a:pt x="5168556" y="4869227"/>
                    <a:pt x="5027553" y="4913282"/>
                  </a:cubicBezTo>
                  <a:cubicBezTo>
                    <a:pt x="4886550" y="4957337"/>
                    <a:pt x="4703624" y="4909341"/>
                    <a:pt x="4506222" y="4913282"/>
                  </a:cubicBezTo>
                  <a:cubicBezTo>
                    <a:pt x="4308820" y="4917223"/>
                    <a:pt x="4229598" y="4879839"/>
                    <a:pt x="4140690" y="4913282"/>
                  </a:cubicBezTo>
                  <a:cubicBezTo>
                    <a:pt x="4051782" y="4946725"/>
                    <a:pt x="3941625" y="4877415"/>
                    <a:pt x="3775159" y="4913282"/>
                  </a:cubicBezTo>
                  <a:cubicBezTo>
                    <a:pt x="3608693" y="4949149"/>
                    <a:pt x="3424499" y="4887524"/>
                    <a:pt x="3253828" y="4913282"/>
                  </a:cubicBezTo>
                  <a:cubicBezTo>
                    <a:pt x="3083157" y="4939040"/>
                    <a:pt x="2928952" y="4908083"/>
                    <a:pt x="2810396" y="4913282"/>
                  </a:cubicBezTo>
                  <a:cubicBezTo>
                    <a:pt x="2691840" y="4918481"/>
                    <a:pt x="2490937" y="4912651"/>
                    <a:pt x="2289065" y="4913282"/>
                  </a:cubicBezTo>
                  <a:cubicBezTo>
                    <a:pt x="2087193" y="4913913"/>
                    <a:pt x="2030369" y="4904262"/>
                    <a:pt x="1845633" y="4913282"/>
                  </a:cubicBezTo>
                  <a:cubicBezTo>
                    <a:pt x="1660897" y="4922302"/>
                    <a:pt x="1420439" y="4894402"/>
                    <a:pt x="1246402" y="4913282"/>
                  </a:cubicBezTo>
                  <a:cubicBezTo>
                    <a:pt x="1072365" y="4932162"/>
                    <a:pt x="321484" y="4848554"/>
                    <a:pt x="0" y="4913282"/>
                  </a:cubicBezTo>
                  <a:cubicBezTo>
                    <a:pt x="-41449" y="4800676"/>
                    <a:pt x="51372" y="4616372"/>
                    <a:pt x="0" y="4465627"/>
                  </a:cubicBezTo>
                  <a:cubicBezTo>
                    <a:pt x="-51372" y="4314882"/>
                    <a:pt x="13256" y="4233710"/>
                    <a:pt x="0" y="4067106"/>
                  </a:cubicBezTo>
                  <a:cubicBezTo>
                    <a:pt x="-13256" y="3900502"/>
                    <a:pt x="25075" y="3811770"/>
                    <a:pt x="0" y="3668584"/>
                  </a:cubicBezTo>
                  <a:cubicBezTo>
                    <a:pt x="-25075" y="3525398"/>
                    <a:pt x="6010" y="3418467"/>
                    <a:pt x="0" y="3171796"/>
                  </a:cubicBezTo>
                  <a:cubicBezTo>
                    <a:pt x="-6010" y="2925125"/>
                    <a:pt x="22722" y="2742182"/>
                    <a:pt x="0" y="2625876"/>
                  </a:cubicBezTo>
                  <a:cubicBezTo>
                    <a:pt x="-22722" y="2509570"/>
                    <a:pt x="37474" y="2412398"/>
                    <a:pt x="0" y="2227355"/>
                  </a:cubicBezTo>
                  <a:cubicBezTo>
                    <a:pt x="-37474" y="2042312"/>
                    <a:pt x="61120" y="1812839"/>
                    <a:pt x="0" y="1681434"/>
                  </a:cubicBezTo>
                  <a:cubicBezTo>
                    <a:pt x="-61120" y="1550029"/>
                    <a:pt x="75335" y="1311570"/>
                    <a:pt x="0" y="1037248"/>
                  </a:cubicBezTo>
                  <a:cubicBezTo>
                    <a:pt x="-75335" y="762926"/>
                    <a:pt x="88274" y="290981"/>
                    <a:pt x="0" y="0"/>
                  </a:cubicBezTo>
                  <a:close/>
                </a:path>
              </a:pathLst>
            </a:custGeom>
            <a:ln w="571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0483028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F2DB3205-ECAE-8472-CB9A-9C8F7EBF74FD}"/>
                </a:ext>
              </a:extLst>
            </p:cNvPr>
            <p:cNvSpPr txBox="1"/>
            <p:nvPr/>
          </p:nvSpPr>
          <p:spPr>
            <a:xfrm>
              <a:off x="2171881" y="1889125"/>
              <a:ext cx="2625666" cy="1417642"/>
            </a:xfrm>
            <a:custGeom>
              <a:avLst/>
              <a:gdLst>
                <a:gd name="csX0" fmla="*/ 0 w 2625666"/>
                <a:gd name="csY0" fmla="*/ 0 h 1417642"/>
                <a:gd name="csX1" fmla="*/ 525133 w 2625666"/>
                <a:gd name="csY1" fmla="*/ 0 h 1417642"/>
                <a:gd name="csX2" fmla="*/ 1102780 w 2625666"/>
                <a:gd name="csY2" fmla="*/ 0 h 1417642"/>
                <a:gd name="csX3" fmla="*/ 1549143 w 2625666"/>
                <a:gd name="csY3" fmla="*/ 0 h 1417642"/>
                <a:gd name="csX4" fmla="*/ 2048019 w 2625666"/>
                <a:gd name="csY4" fmla="*/ 0 h 1417642"/>
                <a:gd name="csX5" fmla="*/ 2625666 w 2625666"/>
                <a:gd name="csY5" fmla="*/ 0 h 1417642"/>
                <a:gd name="csX6" fmla="*/ 2625666 w 2625666"/>
                <a:gd name="csY6" fmla="*/ 472547 h 1417642"/>
                <a:gd name="csX7" fmla="*/ 2625666 w 2625666"/>
                <a:gd name="csY7" fmla="*/ 973448 h 1417642"/>
                <a:gd name="csX8" fmla="*/ 2625666 w 2625666"/>
                <a:gd name="csY8" fmla="*/ 1417642 h 1417642"/>
                <a:gd name="csX9" fmla="*/ 2100533 w 2625666"/>
                <a:gd name="csY9" fmla="*/ 1417642 h 1417642"/>
                <a:gd name="csX10" fmla="*/ 1654170 w 2625666"/>
                <a:gd name="csY10" fmla="*/ 1417642 h 1417642"/>
                <a:gd name="csX11" fmla="*/ 1155293 w 2625666"/>
                <a:gd name="csY11" fmla="*/ 1417642 h 1417642"/>
                <a:gd name="csX12" fmla="*/ 682673 w 2625666"/>
                <a:gd name="csY12" fmla="*/ 1417642 h 1417642"/>
                <a:gd name="csX13" fmla="*/ 0 w 2625666"/>
                <a:gd name="csY13" fmla="*/ 1417642 h 1417642"/>
                <a:gd name="csX14" fmla="*/ 0 w 2625666"/>
                <a:gd name="csY14" fmla="*/ 959271 h 1417642"/>
                <a:gd name="csX15" fmla="*/ 0 w 2625666"/>
                <a:gd name="csY15" fmla="*/ 500900 h 1417642"/>
                <a:gd name="csX16" fmla="*/ 0 w 2625666"/>
                <a:gd name="csY16" fmla="*/ 0 h 1417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625666" h="1417642" extrusionOk="0">
                  <a:moveTo>
                    <a:pt x="0" y="0"/>
                  </a:moveTo>
                  <a:cubicBezTo>
                    <a:pt x="186610" y="-18510"/>
                    <a:pt x="264355" y="2184"/>
                    <a:pt x="525133" y="0"/>
                  </a:cubicBezTo>
                  <a:cubicBezTo>
                    <a:pt x="785911" y="-2184"/>
                    <a:pt x="886869" y="16727"/>
                    <a:pt x="1102780" y="0"/>
                  </a:cubicBezTo>
                  <a:cubicBezTo>
                    <a:pt x="1318691" y="-16727"/>
                    <a:pt x="1326706" y="7358"/>
                    <a:pt x="1549143" y="0"/>
                  </a:cubicBezTo>
                  <a:cubicBezTo>
                    <a:pt x="1771580" y="-7358"/>
                    <a:pt x="1802154" y="51336"/>
                    <a:pt x="2048019" y="0"/>
                  </a:cubicBezTo>
                  <a:cubicBezTo>
                    <a:pt x="2293884" y="-51336"/>
                    <a:pt x="2389808" y="22370"/>
                    <a:pt x="2625666" y="0"/>
                  </a:cubicBezTo>
                  <a:cubicBezTo>
                    <a:pt x="2656825" y="191076"/>
                    <a:pt x="2590038" y="244863"/>
                    <a:pt x="2625666" y="472547"/>
                  </a:cubicBezTo>
                  <a:cubicBezTo>
                    <a:pt x="2661294" y="700231"/>
                    <a:pt x="2604983" y="834998"/>
                    <a:pt x="2625666" y="973448"/>
                  </a:cubicBezTo>
                  <a:cubicBezTo>
                    <a:pt x="2646349" y="1111898"/>
                    <a:pt x="2613790" y="1299608"/>
                    <a:pt x="2625666" y="1417642"/>
                  </a:cubicBezTo>
                  <a:cubicBezTo>
                    <a:pt x="2472630" y="1428458"/>
                    <a:pt x="2339758" y="1357673"/>
                    <a:pt x="2100533" y="1417642"/>
                  </a:cubicBezTo>
                  <a:cubicBezTo>
                    <a:pt x="1861308" y="1477611"/>
                    <a:pt x="1843381" y="1378749"/>
                    <a:pt x="1654170" y="1417642"/>
                  </a:cubicBezTo>
                  <a:cubicBezTo>
                    <a:pt x="1464959" y="1456535"/>
                    <a:pt x="1290516" y="1401056"/>
                    <a:pt x="1155293" y="1417642"/>
                  </a:cubicBezTo>
                  <a:cubicBezTo>
                    <a:pt x="1020070" y="1434228"/>
                    <a:pt x="799097" y="1410048"/>
                    <a:pt x="682673" y="1417642"/>
                  </a:cubicBezTo>
                  <a:cubicBezTo>
                    <a:pt x="566249" y="1425236"/>
                    <a:pt x="281137" y="1352564"/>
                    <a:pt x="0" y="1417642"/>
                  </a:cubicBezTo>
                  <a:cubicBezTo>
                    <a:pt x="-26456" y="1203917"/>
                    <a:pt x="5503" y="1160578"/>
                    <a:pt x="0" y="959271"/>
                  </a:cubicBezTo>
                  <a:cubicBezTo>
                    <a:pt x="-5503" y="757964"/>
                    <a:pt x="46976" y="728423"/>
                    <a:pt x="0" y="500900"/>
                  </a:cubicBezTo>
                  <a:cubicBezTo>
                    <a:pt x="-46976" y="273377"/>
                    <a:pt x="13670" y="230158"/>
                    <a:pt x="0" y="0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:ask="http://schemas.microsoft.com/office/drawing/2018/sketchyshapes" sd="70458963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IMPORTANT INFO</a:t>
              </a:r>
              <a:endParaRPr lang="en-US" dirty="0"/>
            </a:p>
            <a:p>
              <a:r>
                <a:rPr lang="en-US" sz="2800" dirty="0"/>
                <a:t>Feel free to take a picture of the next  slide :-)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6651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olorful rectangular boxes with text&#10;&#10;AI-generated content may be incorrect.">
            <a:extLst>
              <a:ext uri="{FF2B5EF4-FFF2-40B4-BE49-F238E27FC236}">
                <a16:creationId xmlns:a16="http://schemas.microsoft.com/office/drawing/2014/main" id="{0F6AA643-F87D-3194-6A5F-DF3F50A5D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41" y="486639"/>
            <a:ext cx="10236198" cy="5892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AB68C9-6503-AC3A-F9F2-3F692EDD9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Who's who?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D174DF-82D8-C68A-596F-C4120E813F8B}"/>
              </a:ext>
            </a:extLst>
          </p:cNvPr>
          <p:cNvSpPr/>
          <p:nvPr/>
        </p:nvSpPr>
        <p:spPr>
          <a:xfrm>
            <a:off x="6270171" y="1208314"/>
            <a:ext cx="1545772" cy="326572"/>
          </a:xfrm>
          <a:prstGeom prst="rect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79619-4ECF-65B1-FA25-D11FA845D21A}"/>
              </a:ext>
            </a:extLst>
          </p:cNvPr>
          <p:cNvSpPr txBox="1"/>
          <p:nvPr/>
        </p:nvSpPr>
        <p:spPr>
          <a:xfrm>
            <a:off x="6270171" y="1197426"/>
            <a:ext cx="18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Miss Prentice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8DA1E-714A-3BFE-03C0-EB63AAFD5E30}"/>
              </a:ext>
            </a:extLst>
          </p:cNvPr>
          <p:cNvSpPr/>
          <p:nvPr/>
        </p:nvSpPr>
        <p:spPr>
          <a:xfrm>
            <a:off x="4147458" y="3243550"/>
            <a:ext cx="1709057" cy="369332"/>
          </a:xfrm>
          <a:prstGeom prst="rect">
            <a:avLst/>
          </a:prstGeom>
          <a:solidFill>
            <a:srgbClr val="FFF138"/>
          </a:solidFill>
          <a:ln>
            <a:solidFill>
              <a:srgbClr val="FFF1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0F98B-1154-1777-F0E0-1A9F079BD147}"/>
              </a:ext>
            </a:extLst>
          </p:cNvPr>
          <p:cNvSpPr txBox="1"/>
          <p:nvPr/>
        </p:nvSpPr>
        <p:spPr>
          <a:xfrm>
            <a:off x="4256013" y="3243550"/>
            <a:ext cx="18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Anne Forbes</a:t>
            </a:r>
          </a:p>
        </p:txBody>
      </p:sp>
    </p:spTree>
    <p:extLst>
      <p:ext uri="{BB962C8B-B14F-4D97-AF65-F5344CB8AC3E}">
        <p14:creationId xmlns:p14="http://schemas.microsoft.com/office/powerpoint/2010/main" val="342716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FC406-ECEB-9A10-1617-560B14F7A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98D7C-6614-DBA6-75DF-5805BBE9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3B53-4D88-47BF-97E7-871FA397EB51}" type="datetime1">
              <a:rPr lang="en-US"/>
              <a:t>6/5/2026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D270B4-94D5-CC1D-BCD7-A4B356AC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40B96-7E29-5A93-65A5-9D4A6A1A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FEB160-0634-9F92-493A-7EDE38B6F609}"/>
              </a:ext>
            </a:extLst>
          </p:cNvPr>
          <p:cNvGrpSpPr/>
          <p:nvPr/>
        </p:nvGrpSpPr>
        <p:grpSpPr>
          <a:xfrm>
            <a:off x="216920" y="354132"/>
            <a:ext cx="11844425" cy="6293508"/>
            <a:chOff x="346316" y="-5302"/>
            <a:chExt cx="7790011" cy="4913282"/>
          </a:xfrm>
        </p:grpSpPr>
        <p:pic>
          <p:nvPicPr>
            <p:cNvPr id="7" name="Picture 6" descr="3,900+ Mobile Phone Clipart Pictures Stock Illustrations, Royalty-Free  Vector Graphics &amp; Clip Art - iStock">
              <a:extLst>
                <a:ext uri="{FF2B5EF4-FFF2-40B4-BE49-F238E27FC236}">
                  <a16:creationId xmlns:a16="http://schemas.microsoft.com/office/drawing/2014/main" id="{6E780C20-1F4B-4C32-4B56-BF40A38E2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316" y="-5302"/>
              <a:ext cx="7790011" cy="4913282"/>
            </a:xfrm>
            <a:custGeom>
              <a:avLst/>
              <a:gdLst>
                <a:gd name="csX0" fmla="*/ 0 w 7790011"/>
                <a:gd name="csY0" fmla="*/ 0 h 4913282"/>
                <a:gd name="csX1" fmla="*/ 755032 w 7790011"/>
                <a:gd name="csY1" fmla="*/ 0 h 4913282"/>
                <a:gd name="csX2" fmla="*/ 1510064 w 7790011"/>
                <a:gd name="csY2" fmla="*/ 0 h 4913282"/>
                <a:gd name="csX3" fmla="*/ 2031395 w 7790011"/>
                <a:gd name="csY3" fmla="*/ 0 h 4913282"/>
                <a:gd name="csX4" fmla="*/ 2708527 w 7790011"/>
                <a:gd name="csY4" fmla="*/ 0 h 4913282"/>
                <a:gd name="csX5" fmla="*/ 3229858 w 7790011"/>
                <a:gd name="csY5" fmla="*/ 0 h 4913282"/>
                <a:gd name="csX6" fmla="*/ 3751190 w 7790011"/>
                <a:gd name="csY6" fmla="*/ 0 h 4913282"/>
                <a:gd name="csX7" fmla="*/ 4506222 w 7790011"/>
                <a:gd name="csY7" fmla="*/ 0 h 4913282"/>
                <a:gd name="csX8" fmla="*/ 4871753 w 7790011"/>
                <a:gd name="csY8" fmla="*/ 0 h 4913282"/>
                <a:gd name="csX9" fmla="*/ 5393085 w 7790011"/>
                <a:gd name="csY9" fmla="*/ 0 h 4913282"/>
                <a:gd name="csX10" fmla="*/ 6070216 w 7790011"/>
                <a:gd name="csY10" fmla="*/ 0 h 4913282"/>
                <a:gd name="csX11" fmla="*/ 6669448 w 7790011"/>
                <a:gd name="csY11" fmla="*/ 0 h 4913282"/>
                <a:gd name="csX12" fmla="*/ 7268679 w 7790011"/>
                <a:gd name="csY12" fmla="*/ 0 h 4913282"/>
                <a:gd name="csX13" fmla="*/ 7790011 w 7790011"/>
                <a:gd name="csY13" fmla="*/ 0 h 4913282"/>
                <a:gd name="csX14" fmla="*/ 7790011 w 7790011"/>
                <a:gd name="csY14" fmla="*/ 545920 h 4913282"/>
                <a:gd name="csX15" fmla="*/ 7790011 w 7790011"/>
                <a:gd name="csY15" fmla="*/ 1140973 h 4913282"/>
                <a:gd name="csX16" fmla="*/ 7790011 w 7790011"/>
                <a:gd name="csY16" fmla="*/ 1736026 h 4913282"/>
                <a:gd name="csX17" fmla="*/ 7790011 w 7790011"/>
                <a:gd name="csY17" fmla="*/ 2281947 h 4913282"/>
                <a:gd name="csX18" fmla="*/ 7790011 w 7790011"/>
                <a:gd name="csY18" fmla="*/ 2926132 h 4913282"/>
                <a:gd name="csX19" fmla="*/ 7790011 w 7790011"/>
                <a:gd name="csY19" fmla="*/ 3422920 h 4913282"/>
                <a:gd name="csX20" fmla="*/ 7790011 w 7790011"/>
                <a:gd name="csY20" fmla="*/ 3870574 h 4913282"/>
                <a:gd name="csX21" fmla="*/ 7790011 w 7790011"/>
                <a:gd name="csY21" fmla="*/ 4913282 h 4913282"/>
                <a:gd name="csX22" fmla="*/ 7424480 w 7790011"/>
                <a:gd name="csY22" fmla="*/ 4913282 h 4913282"/>
                <a:gd name="csX23" fmla="*/ 6747348 w 7790011"/>
                <a:gd name="csY23" fmla="*/ 4913282 h 4913282"/>
                <a:gd name="csX24" fmla="*/ 6070216 w 7790011"/>
                <a:gd name="csY24" fmla="*/ 4913282 h 4913282"/>
                <a:gd name="csX25" fmla="*/ 5548885 w 7790011"/>
                <a:gd name="csY25" fmla="*/ 4913282 h 4913282"/>
                <a:gd name="csX26" fmla="*/ 4949653 w 7790011"/>
                <a:gd name="csY26" fmla="*/ 4913282 h 4913282"/>
                <a:gd name="csX27" fmla="*/ 4584122 w 7790011"/>
                <a:gd name="csY27" fmla="*/ 4913282 h 4913282"/>
                <a:gd name="csX28" fmla="*/ 4062790 w 7790011"/>
                <a:gd name="csY28" fmla="*/ 4913282 h 4913282"/>
                <a:gd name="csX29" fmla="*/ 3307759 w 7790011"/>
                <a:gd name="csY29" fmla="*/ 4913282 h 4913282"/>
                <a:gd name="csX30" fmla="*/ 2864327 w 7790011"/>
                <a:gd name="csY30" fmla="*/ 4913282 h 4913282"/>
                <a:gd name="csX31" fmla="*/ 2420896 w 7790011"/>
                <a:gd name="csY31" fmla="*/ 4913282 h 4913282"/>
                <a:gd name="csX32" fmla="*/ 1743764 w 7790011"/>
                <a:gd name="csY32" fmla="*/ 4913282 h 4913282"/>
                <a:gd name="csX33" fmla="*/ 1378233 w 7790011"/>
                <a:gd name="csY33" fmla="*/ 4913282 h 4913282"/>
                <a:gd name="csX34" fmla="*/ 1012701 w 7790011"/>
                <a:gd name="csY34" fmla="*/ 4913282 h 4913282"/>
                <a:gd name="csX35" fmla="*/ 0 w 7790011"/>
                <a:gd name="csY35" fmla="*/ 4913282 h 4913282"/>
                <a:gd name="csX36" fmla="*/ 0 w 7790011"/>
                <a:gd name="csY36" fmla="*/ 4318229 h 4913282"/>
                <a:gd name="csX37" fmla="*/ 0 w 7790011"/>
                <a:gd name="csY37" fmla="*/ 3821442 h 4913282"/>
                <a:gd name="csX38" fmla="*/ 0 w 7790011"/>
                <a:gd name="csY38" fmla="*/ 3422920 h 4913282"/>
                <a:gd name="csX39" fmla="*/ 0 w 7790011"/>
                <a:gd name="csY39" fmla="*/ 2877000 h 4913282"/>
                <a:gd name="csX40" fmla="*/ 0 w 7790011"/>
                <a:gd name="csY40" fmla="*/ 2232814 h 4913282"/>
                <a:gd name="csX41" fmla="*/ 0 w 7790011"/>
                <a:gd name="csY41" fmla="*/ 1785159 h 4913282"/>
                <a:gd name="csX42" fmla="*/ 0 w 7790011"/>
                <a:gd name="csY42" fmla="*/ 1140973 h 4913282"/>
                <a:gd name="csX43" fmla="*/ 0 w 7790011"/>
                <a:gd name="csY43" fmla="*/ 595053 h 4913282"/>
                <a:gd name="csX44" fmla="*/ 0 w 7790011"/>
                <a:gd name="csY44" fmla="*/ 0 h 49132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7790011" h="4913282" fill="none" extrusionOk="0">
                  <a:moveTo>
                    <a:pt x="0" y="0"/>
                  </a:moveTo>
                  <a:cubicBezTo>
                    <a:pt x="230262" y="-69983"/>
                    <a:pt x="503673" y="38000"/>
                    <a:pt x="755032" y="0"/>
                  </a:cubicBezTo>
                  <a:cubicBezTo>
                    <a:pt x="1006391" y="-38000"/>
                    <a:pt x="1295265" y="33559"/>
                    <a:pt x="1510064" y="0"/>
                  </a:cubicBezTo>
                  <a:cubicBezTo>
                    <a:pt x="1724863" y="-33559"/>
                    <a:pt x="1776929" y="54717"/>
                    <a:pt x="2031395" y="0"/>
                  </a:cubicBezTo>
                  <a:cubicBezTo>
                    <a:pt x="2285861" y="-54717"/>
                    <a:pt x="2521567" y="5114"/>
                    <a:pt x="2708527" y="0"/>
                  </a:cubicBezTo>
                  <a:cubicBezTo>
                    <a:pt x="2895487" y="-5114"/>
                    <a:pt x="3012224" y="27662"/>
                    <a:pt x="3229858" y="0"/>
                  </a:cubicBezTo>
                  <a:cubicBezTo>
                    <a:pt x="3447492" y="-27662"/>
                    <a:pt x="3499240" y="61216"/>
                    <a:pt x="3751190" y="0"/>
                  </a:cubicBezTo>
                  <a:cubicBezTo>
                    <a:pt x="4003140" y="-61216"/>
                    <a:pt x="4270336" y="57511"/>
                    <a:pt x="4506222" y="0"/>
                  </a:cubicBezTo>
                  <a:cubicBezTo>
                    <a:pt x="4742108" y="-57511"/>
                    <a:pt x="4752476" y="4278"/>
                    <a:pt x="4871753" y="0"/>
                  </a:cubicBezTo>
                  <a:cubicBezTo>
                    <a:pt x="4991030" y="-4278"/>
                    <a:pt x="5173200" y="46491"/>
                    <a:pt x="5393085" y="0"/>
                  </a:cubicBezTo>
                  <a:cubicBezTo>
                    <a:pt x="5612970" y="-46491"/>
                    <a:pt x="5852330" y="34866"/>
                    <a:pt x="6070216" y="0"/>
                  </a:cubicBezTo>
                  <a:cubicBezTo>
                    <a:pt x="6288102" y="-34866"/>
                    <a:pt x="6467305" y="71234"/>
                    <a:pt x="6669448" y="0"/>
                  </a:cubicBezTo>
                  <a:cubicBezTo>
                    <a:pt x="6871591" y="-71234"/>
                    <a:pt x="7010860" y="30043"/>
                    <a:pt x="7268679" y="0"/>
                  </a:cubicBezTo>
                  <a:cubicBezTo>
                    <a:pt x="7526498" y="-30043"/>
                    <a:pt x="7611226" y="21620"/>
                    <a:pt x="7790011" y="0"/>
                  </a:cubicBezTo>
                  <a:cubicBezTo>
                    <a:pt x="7794033" y="201207"/>
                    <a:pt x="7725843" y="376149"/>
                    <a:pt x="7790011" y="545920"/>
                  </a:cubicBezTo>
                  <a:cubicBezTo>
                    <a:pt x="7854179" y="715691"/>
                    <a:pt x="7723855" y="1007863"/>
                    <a:pt x="7790011" y="1140973"/>
                  </a:cubicBezTo>
                  <a:cubicBezTo>
                    <a:pt x="7856167" y="1274083"/>
                    <a:pt x="7742945" y="1533871"/>
                    <a:pt x="7790011" y="1736026"/>
                  </a:cubicBezTo>
                  <a:cubicBezTo>
                    <a:pt x="7837077" y="1938181"/>
                    <a:pt x="7732731" y="2099515"/>
                    <a:pt x="7790011" y="2281947"/>
                  </a:cubicBezTo>
                  <a:cubicBezTo>
                    <a:pt x="7847291" y="2464379"/>
                    <a:pt x="7771164" y="2730545"/>
                    <a:pt x="7790011" y="2926132"/>
                  </a:cubicBezTo>
                  <a:cubicBezTo>
                    <a:pt x="7808858" y="3121719"/>
                    <a:pt x="7787982" y="3299366"/>
                    <a:pt x="7790011" y="3422920"/>
                  </a:cubicBezTo>
                  <a:cubicBezTo>
                    <a:pt x="7792040" y="3546474"/>
                    <a:pt x="7745505" y="3735704"/>
                    <a:pt x="7790011" y="3870574"/>
                  </a:cubicBezTo>
                  <a:cubicBezTo>
                    <a:pt x="7834517" y="4005444"/>
                    <a:pt x="7759655" y="4590430"/>
                    <a:pt x="7790011" y="4913282"/>
                  </a:cubicBezTo>
                  <a:cubicBezTo>
                    <a:pt x="7706159" y="4944303"/>
                    <a:pt x="7566206" y="4893541"/>
                    <a:pt x="7424480" y="4913282"/>
                  </a:cubicBezTo>
                  <a:cubicBezTo>
                    <a:pt x="7282754" y="4933023"/>
                    <a:pt x="7030943" y="4893463"/>
                    <a:pt x="6747348" y="4913282"/>
                  </a:cubicBezTo>
                  <a:cubicBezTo>
                    <a:pt x="6463753" y="4933101"/>
                    <a:pt x="6305947" y="4866364"/>
                    <a:pt x="6070216" y="4913282"/>
                  </a:cubicBezTo>
                  <a:cubicBezTo>
                    <a:pt x="5834485" y="4960200"/>
                    <a:pt x="5752001" y="4865532"/>
                    <a:pt x="5548885" y="4913282"/>
                  </a:cubicBezTo>
                  <a:cubicBezTo>
                    <a:pt x="5345769" y="4961032"/>
                    <a:pt x="5135272" y="4852315"/>
                    <a:pt x="4949653" y="4913282"/>
                  </a:cubicBezTo>
                  <a:cubicBezTo>
                    <a:pt x="4764034" y="4974249"/>
                    <a:pt x="4746408" y="4871353"/>
                    <a:pt x="4584122" y="4913282"/>
                  </a:cubicBezTo>
                  <a:cubicBezTo>
                    <a:pt x="4421836" y="4955211"/>
                    <a:pt x="4308391" y="4854043"/>
                    <a:pt x="4062790" y="4913282"/>
                  </a:cubicBezTo>
                  <a:cubicBezTo>
                    <a:pt x="3817189" y="4972521"/>
                    <a:pt x="3668897" y="4903839"/>
                    <a:pt x="3307759" y="4913282"/>
                  </a:cubicBezTo>
                  <a:cubicBezTo>
                    <a:pt x="2946621" y="4922725"/>
                    <a:pt x="3009133" y="4897358"/>
                    <a:pt x="2864327" y="4913282"/>
                  </a:cubicBezTo>
                  <a:cubicBezTo>
                    <a:pt x="2719521" y="4929206"/>
                    <a:pt x="2585882" y="4874309"/>
                    <a:pt x="2420896" y="4913282"/>
                  </a:cubicBezTo>
                  <a:cubicBezTo>
                    <a:pt x="2255910" y="4952255"/>
                    <a:pt x="2033151" y="4841752"/>
                    <a:pt x="1743764" y="4913282"/>
                  </a:cubicBezTo>
                  <a:cubicBezTo>
                    <a:pt x="1454377" y="4984812"/>
                    <a:pt x="1479584" y="4878896"/>
                    <a:pt x="1378233" y="4913282"/>
                  </a:cubicBezTo>
                  <a:cubicBezTo>
                    <a:pt x="1276882" y="4947668"/>
                    <a:pt x="1127576" y="4912515"/>
                    <a:pt x="1012701" y="4913282"/>
                  </a:cubicBezTo>
                  <a:cubicBezTo>
                    <a:pt x="897826" y="4914049"/>
                    <a:pt x="433065" y="4870395"/>
                    <a:pt x="0" y="4913282"/>
                  </a:cubicBezTo>
                  <a:cubicBezTo>
                    <a:pt x="-34711" y="4740834"/>
                    <a:pt x="26721" y="4489389"/>
                    <a:pt x="0" y="4318229"/>
                  </a:cubicBezTo>
                  <a:cubicBezTo>
                    <a:pt x="-26721" y="4147069"/>
                    <a:pt x="46216" y="3956720"/>
                    <a:pt x="0" y="3821442"/>
                  </a:cubicBezTo>
                  <a:cubicBezTo>
                    <a:pt x="-46216" y="3686164"/>
                    <a:pt x="21984" y="3565186"/>
                    <a:pt x="0" y="3422920"/>
                  </a:cubicBezTo>
                  <a:cubicBezTo>
                    <a:pt x="-21984" y="3280654"/>
                    <a:pt x="44741" y="2991265"/>
                    <a:pt x="0" y="2877000"/>
                  </a:cubicBezTo>
                  <a:cubicBezTo>
                    <a:pt x="-44741" y="2762735"/>
                    <a:pt x="41908" y="2519629"/>
                    <a:pt x="0" y="2232814"/>
                  </a:cubicBezTo>
                  <a:cubicBezTo>
                    <a:pt x="-41908" y="1945999"/>
                    <a:pt x="4267" y="1953054"/>
                    <a:pt x="0" y="1785159"/>
                  </a:cubicBezTo>
                  <a:cubicBezTo>
                    <a:pt x="-4267" y="1617264"/>
                    <a:pt x="52448" y="1432018"/>
                    <a:pt x="0" y="1140973"/>
                  </a:cubicBezTo>
                  <a:cubicBezTo>
                    <a:pt x="-52448" y="849928"/>
                    <a:pt x="57314" y="796761"/>
                    <a:pt x="0" y="595053"/>
                  </a:cubicBezTo>
                  <a:cubicBezTo>
                    <a:pt x="-57314" y="393345"/>
                    <a:pt x="57531" y="151470"/>
                    <a:pt x="0" y="0"/>
                  </a:cubicBezTo>
                  <a:close/>
                </a:path>
                <a:path w="7790011" h="4913282" stroke="0" extrusionOk="0">
                  <a:moveTo>
                    <a:pt x="0" y="0"/>
                  </a:moveTo>
                  <a:cubicBezTo>
                    <a:pt x="127183" y="-20630"/>
                    <a:pt x="265341" y="24034"/>
                    <a:pt x="365531" y="0"/>
                  </a:cubicBezTo>
                  <a:cubicBezTo>
                    <a:pt x="465721" y="-24034"/>
                    <a:pt x="648938" y="28143"/>
                    <a:pt x="731063" y="0"/>
                  </a:cubicBezTo>
                  <a:cubicBezTo>
                    <a:pt x="813188" y="-28143"/>
                    <a:pt x="1015931" y="26655"/>
                    <a:pt x="1252394" y="0"/>
                  </a:cubicBezTo>
                  <a:cubicBezTo>
                    <a:pt x="1488857" y="-26655"/>
                    <a:pt x="1592161" y="42673"/>
                    <a:pt x="1695825" y="0"/>
                  </a:cubicBezTo>
                  <a:cubicBezTo>
                    <a:pt x="1799489" y="-42673"/>
                    <a:pt x="2120273" y="18409"/>
                    <a:pt x="2372957" y="0"/>
                  </a:cubicBezTo>
                  <a:cubicBezTo>
                    <a:pt x="2625641" y="-18409"/>
                    <a:pt x="2621853" y="34287"/>
                    <a:pt x="2738488" y="0"/>
                  </a:cubicBezTo>
                  <a:cubicBezTo>
                    <a:pt x="2855123" y="-34287"/>
                    <a:pt x="3058310" y="6241"/>
                    <a:pt x="3259820" y="0"/>
                  </a:cubicBezTo>
                  <a:cubicBezTo>
                    <a:pt x="3461330" y="-6241"/>
                    <a:pt x="3660763" y="19082"/>
                    <a:pt x="4014852" y="0"/>
                  </a:cubicBezTo>
                  <a:cubicBezTo>
                    <a:pt x="4368941" y="-19082"/>
                    <a:pt x="4327466" y="51906"/>
                    <a:pt x="4458283" y="0"/>
                  </a:cubicBezTo>
                  <a:cubicBezTo>
                    <a:pt x="4589100" y="-51906"/>
                    <a:pt x="4986544" y="3086"/>
                    <a:pt x="5135415" y="0"/>
                  </a:cubicBezTo>
                  <a:cubicBezTo>
                    <a:pt x="5284286" y="-3086"/>
                    <a:pt x="5437765" y="16788"/>
                    <a:pt x="5734647" y="0"/>
                  </a:cubicBezTo>
                  <a:cubicBezTo>
                    <a:pt x="6031529" y="-16788"/>
                    <a:pt x="5943245" y="39874"/>
                    <a:pt x="6100178" y="0"/>
                  </a:cubicBezTo>
                  <a:cubicBezTo>
                    <a:pt x="6257111" y="-39874"/>
                    <a:pt x="6528462" y="36717"/>
                    <a:pt x="6777310" y="0"/>
                  </a:cubicBezTo>
                  <a:cubicBezTo>
                    <a:pt x="7026158" y="-36717"/>
                    <a:pt x="7015346" y="9462"/>
                    <a:pt x="7220741" y="0"/>
                  </a:cubicBezTo>
                  <a:cubicBezTo>
                    <a:pt x="7426136" y="-9462"/>
                    <a:pt x="7611298" y="49637"/>
                    <a:pt x="7790011" y="0"/>
                  </a:cubicBezTo>
                  <a:cubicBezTo>
                    <a:pt x="7831874" y="212849"/>
                    <a:pt x="7785639" y="250260"/>
                    <a:pt x="7790011" y="447655"/>
                  </a:cubicBezTo>
                  <a:cubicBezTo>
                    <a:pt x="7794383" y="645051"/>
                    <a:pt x="7742403" y="649122"/>
                    <a:pt x="7790011" y="846176"/>
                  </a:cubicBezTo>
                  <a:cubicBezTo>
                    <a:pt x="7837619" y="1043230"/>
                    <a:pt x="7784510" y="1164885"/>
                    <a:pt x="7790011" y="1244698"/>
                  </a:cubicBezTo>
                  <a:cubicBezTo>
                    <a:pt x="7795512" y="1324511"/>
                    <a:pt x="7789229" y="1648936"/>
                    <a:pt x="7790011" y="1839751"/>
                  </a:cubicBezTo>
                  <a:cubicBezTo>
                    <a:pt x="7790793" y="2030566"/>
                    <a:pt x="7751838" y="2122082"/>
                    <a:pt x="7790011" y="2238273"/>
                  </a:cubicBezTo>
                  <a:cubicBezTo>
                    <a:pt x="7828184" y="2354464"/>
                    <a:pt x="7743614" y="2612066"/>
                    <a:pt x="7790011" y="2735060"/>
                  </a:cubicBezTo>
                  <a:cubicBezTo>
                    <a:pt x="7836408" y="2858054"/>
                    <a:pt x="7734483" y="3050087"/>
                    <a:pt x="7790011" y="3280981"/>
                  </a:cubicBezTo>
                  <a:cubicBezTo>
                    <a:pt x="7845539" y="3511875"/>
                    <a:pt x="7750832" y="3579895"/>
                    <a:pt x="7790011" y="3826901"/>
                  </a:cubicBezTo>
                  <a:cubicBezTo>
                    <a:pt x="7829190" y="4073907"/>
                    <a:pt x="7780571" y="4070437"/>
                    <a:pt x="7790011" y="4274555"/>
                  </a:cubicBezTo>
                  <a:cubicBezTo>
                    <a:pt x="7799451" y="4478673"/>
                    <a:pt x="7758982" y="4740415"/>
                    <a:pt x="7790011" y="4913282"/>
                  </a:cubicBezTo>
                  <a:cubicBezTo>
                    <a:pt x="7638912" y="4951045"/>
                    <a:pt x="7533342" y="4870285"/>
                    <a:pt x="7424480" y="4913282"/>
                  </a:cubicBezTo>
                  <a:cubicBezTo>
                    <a:pt x="7315618" y="4956279"/>
                    <a:pt x="6928369" y="4862232"/>
                    <a:pt x="6747348" y="4913282"/>
                  </a:cubicBezTo>
                  <a:cubicBezTo>
                    <a:pt x="6566327" y="4964332"/>
                    <a:pt x="6517648" y="4888621"/>
                    <a:pt x="6381817" y="4913282"/>
                  </a:cubicBezTo>
                  <a:cubicBezTo>
                    <a:pt x="6245986" y="4937943"/>
                    <a:pt x="5884721" y="4886110"/>
                    <a:pt x="5626785" y="4913282"/>
                  </a:cubicBezTo>
                  <a:cubicBezTo>
                    <a:pt x="5368849" y="4940454"/>
                    <a:pt x="5168556" y="4869227"/>
                    <a:pt x="5027553" y="4913282"/>
                  </a:cubicBezTo>
                  <a:cubicBezTo>
                    <a:pt x="4886550" y="4957337"/>
                    <a:pt x="4703624" y="4909341"/>
                    <a:pt x="4506222" y="4913282"/>
                  </a:cubicBezTo>
                  <a:cubicBezTo>
                    <a:pt x="4308820" y="4917223"/>
                    <a:pt x="4229598" y="4879839"/>
                    <a:pt x="4140690" y="4913282"/>
                  </a:cubicBezTo>
                  <a:cubicBezTo>
                    <a:pt x="4051782" y="4946725"/>
                    <a:pt x="3941625" y="4877415"/>
                    <a:pt x="3775159" y="4913282"/>
                  </a:cubicBezTo>
                  <a:cubicBezTo>
                    <a:pt x="3608693" y="4949149"/>
                    <a:pt x="3424499" y="4887524"/>
                    <a:pt x="3253828" y="4913282"/>
                  </a:cubicBezTo>
                  <a:cubicBezTo>
                    <a:pt x="3083157" y="4939040"/>
                    <a:pt x="2928952" y="4908083"/>
                    <a:pt x="2810396" y="4913282"/>
                  </a:cubicBezTo>
                  <a:cubicBezTo>
                    <a:pt x="2691840" y="4918481"/>
                    <a:pt x="2490937" y="4912651"/>
                    <a:pt x="2289065" y="4913282"/>
                  </a:cubicBezTo>
                  <a:cubicBezTo>
                    <a:pt x="2087193" y="4913913"/>
                    <a:pt x="2030369" y="4904262"/>
                    <a:pt x="1845633" y="4913282"/>
                  </a:cubicBezTo>
                  <a:cubicBezTo>
                    <a:pt x="1660897" y="4922302"/>
                    <a:pt x="1420439" y="4894402"/>
                    <a:pt x="1246402" y="4913282"/>
                  </a:cubicBezTo>
                  <a:cubicBezTo>
                    <a:pt x="1072365" y="4932162"/>
                    <a:pt x="321484" y="4848554"/>
                    <a:pt x="0" y="4913282"/>
                  </a:cubicBezTo>
                  <a:cubicBezTo>
                    <a:pt x="-41449" y="4800676"/>
                    <a:pt x="51372" y="4616372"/>
                    <a:pt x="0" y="4465627"/>
                  </a:cubicBezTo>
                  <a:cubicBezTo>
                    <a:pt x="-51372" y="4314882"/>
                    <a:pt x="13256" y="4233710"/>
                    <a:pt x="0" y="4067106"/>
                  </a:cubicBezTo>
                  <a:cubicBezTo>
                    <a:pt x="-13256" y="3900502"/>
                    <a:pt x="25075" y="3811770"/>
                    <a:pt x="0" y="3668584"/>
                  </a:cubicBezTo>
                  <a:cubicBezTo>
                    <a:pt x="-25075" y="3525398"/>
                    <a:pt x="6010" y="3418467"/>
                    <a:pt x="0" y="3171796"/>
                  </a:cubicBezTo>
                  <a:cubicBezTo>
                    <a:pt x="-6010" y="2925125"/>
                    <a:pt x="22722" y="2742182"/>
                    <a:pt x="0" y="2625876"/>
                  </a:cubicBezTo>
                  <a:cubicBezTo>
                    <a:pt x="-22722" y="2509570"/>
                    <a:pt x="37474" y="2412398"/>
                    <a:pt x="0" y="2227355"/>
                  </a:cubicBezTo>
                  <a:cubicBezTo>
                    <a:pt x="-37474" y="2042312"/>
                    <a:pt x="61120" y="1812839"/>
                    <a:pt x="0" y="1681434"/>
                  </a:cubicBezTo>
                  <a:cubicBezTo>
                    <a:pt x="-61120" y="1550029"/>
                    <a:pt x="75335" y="1311570"/>
                    <a:pt x="0" y="1037248"/>
                  </a:cubicBezTo>
                  <a:cubicBezTo>
                    <a:pt x="-75335" y="762926"/>
                    <a:pt x="88274" y="290981"/>
                    <a:pt x="0" y="0"/>
                  </a:cubicBezTo>
                  <a:close/>
                </a:path>
              </a:pathLst>
            </a:custGeom>
            <a:ln w="571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0483028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968F6B92-C851-3D7B-F4BE-EF23F78B617F}"/>
                </a:ext>
              </a:extLst>
            </p:cNvPr>
            <p:cNvSpPr txBox="1"/>
            <p:nvPr/>
          </p:nvSpPr>
          <p:spPr>
            <a:xfrm>
              <a:off x="2171881" y="1889125"/>
              <a:ext cx="2625666" cy="1417642"/>
            </a:xfrm>
            <a:custGeom>
              <a:avLst/>
              <a:gdLst>
                <a:gd name="csX0" fmla="*/ 0 w 2625666"/>
                <a:gd name="csY0" fmla="*/ 0 h 1417642"/>
                <a:gd name="csX1" fmla="*/ 525133 w 2625666"/>
                <a:gd name="csY1" fmla="*/ 0 h 1417642"/>
                <a:gd name="csX2" fmla="*/ 1102780 w 2625666"/>
                <a:gd name="csY2" fmla="*/ 0 h 1417642"/>
                <a:gd name="csX3" fmla="*/ 1549143 w 2625666"/>
                <a:gd name="csY3" fmla="*/ 0 h 1417642"/>
                <a:gd name="csX4" fmla="*/ 2048019 w 2625666"/>
                <a:gd name="csY4" fmla="*/ 0 h 1417642"/>
                <a:gd name="csX5" fmla="*/ 2625666 w 2625666"/>
                <a:gd name="csY5" fmla="*/ 0 h 1417642"/>
                <a:gd name="csX6" fmla="*/ 2625666 w 2625666"/>
                <a:gd name="csY6" fmla="*/ 472547 h 1417642"/>
                <a:gd name="csX7" fmla="*/ 2625666 w 2625666"/>
                <a:gd name="csY7" fmla="*/ 973448 h 1417642"/>
                <a:gd name="csX8" fmla="*/ 2625666 w 2625666"/>
                <a:gd name="csY8" fmla="*/ 1417642 h 1417642"/>
                <a:gd name="csX9" fmla="*/ 2100533 w 2625666"/>
                <a:gd name="csY9" fmla="*/ 1417642 h 1417642"/>
                <a:gd name="csX10" fmla="*/ 1654170 w 2625666"/>
                <a:gd name="csY10" fmla="*/ 1417642 h 1417642"/>
                <a:gd name="csX11" fmla="*/ 1155293 w 2625666"/>
                <a:gd name="csY11" fmla="*/ 1417642 h 1417642"/>
                <a:gd name="csX12" fmla="*/ 682673 w 2625666"/>
                <a:gd name="csY12" fmla="*/ 1417642 h 1417642"/>
                <a:gd name="csX13" fmla="*/ 0 w 2625666"/>
                <a:gd name="csY13" fmla="*/ 1417642 h 1417642"/>
                <a:gd name="csX14" fmla="*/ 0 w 2625666"/>
                <a:gd name="csY14" fmla="*/ 959271 h 1417642"/>
                <a:gd name="csX15" fmla="*/ 0 w 2625666"/>
                <a:gd name="csY15" fmla="*/ 500900 h 1417642"/>
                <a:gd name="csX16" fmla="*/ 0 w 2625666"/>
                <a:gd name="csY16" fmla="*/ 0 h 1417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625666" h="1417642" extrusionOk="0">
                  <a:moveTo>
                    <a:pt x="0" y="0"/>
                  </a:moveTo>
                  <a:cubicBezTo>
                    <a:pt x="186610" y="-18510"/>
                    <a:pt x="264355" y="2184"/>
                    <a:pt x="525133" y="0"/>
                  </a:cubicBezTo>
                  <a:cubicBezTo>
                    <a:pt x="785911" y="-2184"/>
                    <a:pt x="886869" y="16727"/>
                    <a:pt x="1102780" y="0"/>
                  </a:cubicBezTo>
                  <a:cubicBezTo>
                    <a:pt x="1318691" y="-16727"/>
                    <a:pt x="1326706" y="7358"/>
                    <a:pt x="1549143" y="0"/>
                  </a:cubicBezTo>
                  <a:cubicBezTo>
                    <a:pt x="1771580" y="-7358"/>
                    <a:pt x="1802154" y="51336"/>
                    <a:pt x="2048019" y="0"/>
                  </a:cubicBezTo>
                  <a:cubicBezTo>
                    <a:pt x="2293884" y="-51336"/>
                    <a:pt x="2389808" y="22370"/>
                    <a:pt x="2625666" y="0"/>
                  </a:cubicBezTo>
                  <a:cubicBezTo>
                    <a:pt x="2656825" y="191076"/>
                    <a:pt x="2590038" y="244863"/>
                    <a:pt x="2625666" y="472547"/>
                  </a:cubicBezTo>
                  <a:cubicBezTo>
                    <a:pt x="2661294" y="700231"/>
                    <a:pt x="2604983" y="834998"/>
                    <a:pt x="2625666" y="973448"/>
                  </a:cubicBezTo>
                  <a:cubicBezTo>
                    <a:pt x="2646349" y="1111898"/>
                    <a:pt x="2613790" y="1299608"/>
                    <a:pt x="2625666" y="1417642"/>
                  </a:cubicBezTo>
                  <a:cubicBezTo>
                    <a:pt x="2472630" y="1428458"/>
                    <a:pt x="2339758" y="1357673"/>
                    <a:pt x="2100533" y="1417642"/>
                  </a:cubicBezTo>
                  <a:cubicBezTo>
                    <a:pt x="1861308" y="1477611"/>
                    <a:pt x="1843381" y="1378749"/>
                    <a:pt x="1654170" y="1417642"/>
                  </a:cubicBezTo>
                  <a:cubicBezTo>
                    <a:pt x="1464959" y="1456535"/>
                    <a:pt x="1290516" y="1401056"/>
                    <a:pt x="1155293" y="1417642"/>
                  </a:cubicBezTo>
                  <a:cubicBezTo>
                    <a:pt x="1020070" y="1434228"/>
                    <a:pt x="799097" y="1410048"/>
                    <a:pt x="682673" y="1417642"/>
                  </a:cubicBezTo>
                  <a:cubicBezTo>
                    <a:pt x="566249" y="1425236"/>
                    <a:pt x="281137" y="1352564"/>
                    <a:pt x="0" y="1417642"/>
                  </a:cubicBezTo>
                  <a:cubicBezTo>
                    <a:pt x="-26456" y="1203917"/>
                    <a:pt x="5503" y="1160578"/>
                    <a:pt x="0" y="959271"/>
                  </a:cubicBezTo>
                  <a:cubicBezTo>
                    <a:pt x="-5503" y="757964"/>
                    <a:pt x="46976" y="728423"/>
                    <a:pt x="0" y="500900"/>
                  </a:cubicBezTo>
                  <a:cubicBezTo>
                    <a:pt x="-46976" y="273377"/>
                    <a:pt x="13670" y="230158"/>
                    <a:pt x="0" y="0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:ask="http://schemas.microsoft.com/office/drawing/2018/sketchyshapes" sd="70458963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IMPORTANT INFO</a:t>
              </a:r>
              <a:endParaRPr lang="en-US" dirty="0"/>
            </a:p>
            <a:p>
              <a:r>
                <a:rPr lang="en-US" sz="2800" dirty="0"/>
                <a:t>Feel free to take a picture of the next  slide :-)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565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68C9-6503-AC3A-F9F2-3F692EDD9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to Contact</a:t>
            </a:r>
            <a:r>
              <a:rPr lang="en-US" sz="4000" dirty="0">
                <a:solidFill>
                  <a:srgbClr val="FFFFFF"/>
                </a:solidFill>
              </a:rPr>
              <a:t>?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A541A-2C5C-1498-2E98-50A64043D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38" y="418986"/>
            <a:ext cx="7197552" cy="60282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If your child has an appointment, please contact PSA to let them know and we can mark attendance correctly.</a:t>
            </a:r>
          </a:p>
          <a:p>
            <a:r>
              <a:rPr lang="en-US" dirty="0"/>
              <a:t>For any pastoral related issues please contact PSA in the first instance, in most cases they will be able to help with your enquiry - If needed, they will pass on information to the </a:t>
            </a:r>
            <a:r>
              <a:rPr lang="en-US" dirty="0" err="1"/>
              <a:t>HoH</a:t>
            </a:r>
            <a:r>
              <a:rPr lang="en-US" dirty="0"/>
              <a:t> / PL / YH as required.</a:t>
            </a:r>
          </a:p>
          <a:p>
            <a:r>
              <a:rPr lang="en-US" dirty="0"/>
              <a:t>Please note that </a:t>
            </a:r>
            <a:r>
              <a:rPr lang="en-US" err="1"/>
              <a:t>HoH</a:t>
            </a:r>
            <a:r>
              <a:rPr lang="en-US" dirty="0"/>
              <a:t> and PL's have a large teaching commitment and</a:t>
            </a:r>
            <a:r>
              <a:rPr lang="en-US" b="1" dirty="0"/>
              <a:t> cannot</a:t>
            </a:r>
            <a:r>
              <a:rPr lang="en-US" dirty="0"/>
              <a:t> always respond straight away.</a:t>
            </a:r>
          </a:p>
          <a:p>
            <a:r>
              <a:rPr lang="en-US" dirty="0"/>
              <a:t>Please do not contact your child during school periods as mobiles should be away in classes and this causes a distraction for them. If you need to make urgent contact with your child, please phone PSA and they can do this for you.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C4DFE-AFCA-AF3F-33E1-BA59661CBFA8}"/>
              </a:ext>
            </a:extLst>
          </p:cNvPr>
          <p:cNvSpPr txBox="1"/>
          <p:nvPr/>
        </p:nvSpPr>
        <p:spPr>
          <a:xfrm>
            <a:off x="8191152" y="1250853"/>
            <a:ext cx="4654464" cy="43638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u="sng" dirty="0"/>
              <a:t>Contact Details </a:t>
            </a: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err="1"/>
              <a:t>Groupcall</a:t>
            </a:r>
            <a:r>
              <a:rPr lang="en-US" sz="26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/>
              <a:t>07860049702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/>
              <a:t>Email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hlinkClick r:id="rId2"/>
              </a:rPr>
              <a:t>wldch-psa@westlothian.org.uk</a:t>
            </a:r>
            <a:endParaRPr lang="en-US" sz="2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/>
              <a:t>Main Line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/>
              <a:t>01506 282155 option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3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452CC5-34F0-E208-D96F-EFAF636A1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0B12-23D8-43C2-810A-74CE16FC7211}" type="datetime1">
              <a:rPr lang="en-US" smtClean="0"/>
              <a:t>6/5/2026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35306-3D01-7AAB-C2EA-88E75761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69508-9D25-CB37-7233-E20EF905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654A6-FB1F-9FB8-69BF-756145775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8" y="147179"/>
            <a:ext cx="11774543" cy="65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0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BGE Curriculum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 week is split into 32 periods 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Each period is 50 minutes long (with the exception of P4)</a:t>
            </a:r>
            <a:endParaRPr lang="en-US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200" dirty="0"/>
              <a:t>Core subjects PE/RE/PSE.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sz="2200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200" dirty="0"/>
              <a:t>Skills Development and elective opportunities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2EDFC-30E1-E090-5628-164304B4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449" y="1114123"/>
            <a:ext cx="7467285" cy="46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5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AEA3D-C173-0656-EFEA-B384F6EA6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3AA42-B524-5BEB-6483-C87786FD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0B12-23D8-43C2-810A-74CE16FC7211}" type="datetime1">
              <a:rPr lang="en-US" smtClean="0"/>
              <a:t>6/5/2026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F4FEB-055A-41F4-FF3F-688FD1F0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B116C-C259-4C47-D29C-C43DC89C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DCC4D-A0B4-675D-2DEF-60596FCA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1" y="118600"/>
            <a:ext cx="11736438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00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65935-3A7E-C1ED-BF94-10F4E1F0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23822-C21D-4456-81EA-7E708FF0E753}" type="datetime1">
              <a:t>6/5/2026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F9EB6B-0462-F4D2-0327-E83B9812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DC78A-5159-61B8-6619-11995EEA3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31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066A3A-7673-185B-35D9-E51A3831D4FC}"/>
              </a:ext>
            </a:extLst>
          </p:cNvPr>
          <p:cNvSpPr txBox="1">
            <a:spLocks/>
          </p:cNvSpPr>
          <p:nvPr/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/>
              <a:t>Mobile Phone Policy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196DBB-3775-032B-4E5A-872D65D14BE5}"/>
              </a:ext>
            </a:extLst>
          </p:cNvPr>
          <p:cNvSpPr txBox="1">
            <a:spLocks/>
          </p:cNvSpPr>
          <p:nvPr/>
        </p:nvSpPr>
        <p:spPr>
          <a:xfrm>
            <a:off x="614794" y="1119603"/>
            <a:ext cx="11233127" cy="423391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000" b="0" dirty="0"/>
              <a:t>Research shows that mobile phone can create significant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GB" sz="2000" b="0" dirty="0"/>
              <a:t>distraction and in turn can </a:t>
            </a:r>
            <a:r>
              <a:rPr lang="en-GB" sz="2000" b="0"/>
              <a:t>affect academic</a:t>
            </a:r>
            <a:r>
              <a:rPr lang="en-GB" sz="2000" b="0" dirty="0"/>
              <a:t> progress.  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GB" sz="2000" b="0"/>
              <a:t>At Deans CHS we have a clear mobile </a:t>
            </a:r>
            <a:r>
              <a:rPr lang="en-GB" sz="2000" b="0" dirty="0"/>
              <a:t>phone policy </a:t>
            </a:r>
            <a:endParaRPr lang="en-US"/>
          </a:p>
          <a:p>
            <a:pPr>
              <a:lnSpc>
                <a:spcPct val="150000"/>
              </a:lnSpc>
            </a:pPr>
            <a:r>
              <a:rPr lang="en-GB" sz="2000" b="0"/>
              <a:t>which was developed to encourage </a:t>
            </a:r>
            <a:r>
              <a:rPr lang="en-GB" sz="2000" dirty="0"/>
              <a:t>responsible device </a:t>
            </a:r>
          </a:p>
          <a:p>
            <a:pPr>
              <a:lnSpc>
                <a:spcPct val="150000"/>
              </a:lnSpc>
            </a:pPr>
            <a:r>
              <a:rPr lang="en-GB" sz="2000"/>
              <a:t>use</a:t>
            </a:r>
            <a:r>
              <a:rPr lang="en-GB" sz="2000" b="0"/>
              <a:t>, and to support them to </a:t>
            </a:r>
            <a:r>
              <a:rPr lang="en-GB" sz="2000" dirty="0"/>
              <a:t>achieve their potential</a:t>
            </a:r>
            <a:r>
              <a:rPr lang="en-GB" sz="2000" b="0" dirty="0"/>
              <a:t>. </a:t>
            </a:r>
            <a:endParaRPr lang="en-GB"/>
          </a:p>
          <a:p>
            <a:pPr>
              <a:lnSpc>
                <a:spcPct val="150000"/>
              </a:lnSpc>
            </a:pPr>
            <a:endParaRPr lang="en-GB" sz="2000" b="0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sz="2000" b="0"/>
              <a:t>All students will be expected to store mobile phones in the class storage pouches on entering the classroom (this includes tutor).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sz="2000" b="0" dirty="0"/>
              <a:t>On the rare occasion students need to contact home during class time, they should go to PSA who will make contact with home.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sz="2000" b="0"/>
              <a:t>If you need to contact your child during class time, please contact PSA who will pass on a message.</a:t>
            </a:r>
            <a:endParaRPr lang="en-GB" sz="2000" b="0" dirty="0"/>
          </a:p>
        </p:txBody>
      </p:sp>
      <p:pic>
        <p:nvPicPr>
          <p:cNvPr id="9" name="Picture 8" descr="9,400+ Cell Phone Ban Stock Illustrations, Royalty-Free ...">
            <a:extLst>
              <a:ext uri="{FF2B5EF4-FFF2-40B4-BE49-F238E27FC236}">
                <a16:creationId xmlns:a16="http://schemas.microsoft.com/office/drawing/2014/main" id="{C3170E13-5A48-DEB5-7C8C-E0D101E51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239" y="818882"/>
            <a:ext cx="2769494" cy="26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20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6BC62-7302-6D2C-0AEA-26D970D6C03D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What Can You Do To Help? 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42" y="1079278"/>
            <a:ext cx="8295061" cy="41047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>
              <a:lnSpc>
                <a:spcPct val="90000"/>
              </a:lnSpc>
            </a:pPr>
            <a:endParaRPr lang="en-US" dirty="0"/>
          </a:p>
          <a:p>
            <a:pPr marL="0">
              <a:lnSpc>
                <a:spcPct val="9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Value and promote education and attendance</a:t>
            </a:r>
          </a:p>
          <a:p>
            <a:pPr>
              <a:lnSpc>
                <a:spcPct val="150000"/>
              </a:lnSpc>
            </a:pPr>
            <a:r>
              <a:rPr lang="en-US" dirty="0"/>
              <a:t> Have structure, routines, boundaries </a:t>
            </a:r>
          </a:p>
          <a:p>
            <a:pPr>
              <a:lnSpc>
                <a:spcPct val="150000"/>
              </a:lnSpc>
            </a:pPr>
            <a:r>
              <a:rPr lang="en-US" dirty="0"/>
              <a:t> Keep holidays, evenings and weekends for family time wherever possible. Try and avoid booking holidays during school time.</a:t>
            </a:r>
          </a:p>
          <a:p>
            <a:pPr>
              <a:lnSpc>
                <a:spcPct val="150000"/>
              </a:lnSpc>
            </a:pPr>
            <a:r>
              <a:rPr lang="en-US" dirty="0"/>
              <a:t>Look for warning signs that there might be an issue – regular sore stomachs, headaches </a:t>
            </a:r>
          </a:p>
          <a:p>
            <a:pPr>
              <a:lnSpc>
                <a:spcPct val="150000"/>
              </a:lnSpc>
            </a:pPr>
            <a:r>
              <a:rPr lang="en-US" dirty="0"/>
              <a:t>Be aware of your child’s attendance/ lates data </a:t>
            </a:r>
          </a:p>
          <a:p>
            <a:pPr>
              <a:lnSpc>
                <a:spcPct val="150000"/>
              </a:lnSpc>
            </a:pPr>
            <a:r>
              <a:rPr lang="en-US" dirty="0"/>
              <a:t>Work in partnership with the school </a:t>
            </a:r>
          </a:p>
        </p:txBody>
      </p:sp>
      <p:pic>
        <p:nvPicPr>
          <p:cNvPr id="5" name="Picture 4" descr="Teamwork-clipart-2 - Billerica Public Library">
            <a:extLst>
              <a:ext uri="{FF2B5EF4-FFF2-40B4-BE49-F238E27FC236}">
                <a16:creationId xmlns:a16="http://schemas.microsoft.com/office/drawing/2014/main" id="{2FD57FCB-6A14-DF22-0101-A79C5DB392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77" r="12669"/>
          <a:stretch>
            <a:fillRect/>
          </a:stretch>
        </p:blipFill>
        <p:spPr>
          <a:xfrm>
            <a:off x="8703970" y="2926314"/>
            <a:ext cx="3085280" cy="326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4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2C468-C1AC-CA9C-14FA-C709CD6F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15544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Concerns or Issues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C43C1A-B883-219D-2B85-F121F60F0092}"/>
              </a:ext>
            </a:extLst>
          </p:cNvPr>
          <p:cNvSpPr txBox="1"/>
          <p:nvPr/>
        </p:nvSpPr>
        <p:spPr>
          <a:xfrm>
            <a:off x="5352288" y="5137051"/>
            <a:ext cx="6214871" cy="172269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What should you do?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Pupils - Speak to PSA/</a:t>
            </a:r>
            <a:r>
              <a:rPr lang="en-US" sz="2000" dirty="0" err="1"/>
              <a:t>HoH</a:t>
            </a:r>
            <a:r>
              <a:rPr lang="en-US" sz="2000" dirty="0"/>
              <a:t>/PL to report an incident </a:t>
            </a:r>
            <a:r>
              <a:rPr lang="en-US" sz="2000" b="1" i="1" dirty="0"/>
              <a:t>straight away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Parents - contact PSA to make us aware of any situations arising. </a:t>
            </a:r>
            <a:endParaRPr lang="en-US" sz="2000" b="1" i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E9458-3D33-CD30-662F-CAB35436F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4" y="209999"/>
            <a:ext cx="2963331" cy="4392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7B1003-479F-0A3A-DEA5-21E45000E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261" y="448917"/>
            <a:ext cx="2730898" cy="4075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AD297D-5822-F881-0C90-D3862838C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122" y="619030"/>
            <a:ext cx="42186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5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4E34-A755-8065-341F-9BD993F2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Support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75DCC-1D04-2397-21C0-EB20FF8E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80363"/>
            <a:ext cx="10712194" cy="20030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u="sng"/>
              <a:t>FYPAS link – Dianne McIvor</a:t>
            </a:r>
          </a:p>
          <a:p>
            <a:pPr marL="0" indent="0">
              <a:buNone/>
            </a:pPr>
            <a:r>
              <a:rPr lang="en-GB" dirty="0"/>
              <a:t>Dianne works closely with families to support financial wellbeing. </a:t>
            </a:r>
          </a:p>
          <a:p>
            <a:pPr marL="0" indent="0">
              <a:buNone/>
            </a:pPr>
            <a:r>
              <a:rPr lang="en-GB"/>
              <a:t>Regular updates shared through weekly parent newsletter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>
              <a:buNone/>
            </a:pPr>
            <a:endParaRPr lang="en-GB" b="1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D3B7D-D250-B901-915B-45F8BB08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6CB56-35A2-47C4-9392-68C0614D67A8}" type="datetime1">
              <a:t>6/5/2026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ECB21-220A-3B52-93CF-ABDA8DCC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844DD-5B9C-D852-1AA5-57270246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34</a:t>
            </a:fld>
            <a:endParaRPr lang="en-US" dirty="0"/>
          </a:p>
        </p:txBody>
      </p:sp>
      <p:pic>
        <p:nvPicPr>
          <p:cNvPr id="7" name="Picture 6" descr="The School Bank - West Lothian Advice ...">
            <a:extLst>
              <a:ext uri="{FF2B5EF4-FFF2-40B4-BE49-F238E27FC236}">
                <a16:creationId xmlns:a16="http://schemas.microsoft.com/office/drawing/2014/main" id="{1C3B34FB-700B-48AD-75E9-83F113280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14" y="4291744"/>
            <a:ext cx="2143125" cy="2143125"/>
          </a:xfrm>
          <a:prstGeom prst="rect">
            <a:avLst/>
          </a:prstGeom>
        </p:spPr>
      </p:pic>
      <p:pic>
        <p:nvPicPr>
          <p:cNvPr id="8" name="Picture 7" descr="Advice Service - Linlithgow Academy">
            <a:extLst>
              <a:ext uri="{FF2B5EF4-FFF2-40B4-BE49-F238E27FC236}">
                <a16:creationId xmlns:a16="http://schemas.microsoft.com/office/drawing/2014/main" id="{6FD317CC-5F30-D361-A4F0-4E9A6E2CE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831" y="240848"/>
            <a:ext cx="2743200" cy="3891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612D78-622A-A710-A774-33AB78AAD7F2}"/>
              </a:ext>
            </a:extLst>
          </p:cNvPr>
          <p:cNvSpPr txBox="1"/>
          <p:nvPr/>
        </p:nvSpPr>
        <p:spPr>
          <a:xfrm>
            <a:off x="2731478" y="4530969"/>
            <a:ext cx="9120553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sz="2000" b="1" i="0" u="sng" baseline="0">
                <a:solidFill>
                  <a:srgbClr val="000000"/>
                </a:solidFill>
                <a:latin typeface="Neue Haas Grotesk Text Pro"/>
                <a:ea typeface="Segoe UI"/>
                <a:cs typeface="Segoe UI"/>
              </a:rPr>
              <a:t>School Uniform Support</a:t>
            </a:r>
            <a:r>
              <a:rPr lang="en-GB" sz="2000" b="0" i="0">
                <a:solidFill>
                  <a:srgbClr val="000000"/>
                </a:solidFill>
                <a:latin typeface="Neue Haas Grotesk Text Pro"/>
                <a:ea typeface="Segoe UI"/>
                <a:cs typeface="Segoe UI"/>
              </a:rPr>
              <a:t>​</a:t>
            </a: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Neue Haas Grotesk Text Pro"/>
                <a:ea typeface="Segoe UI"/>
                <a:cs typeface="Segoe UI"/>
              </a:rPr>
              <a:t>We have an excellent relationship with </a:t>
            </a:r>
            <a:r>
              <a:rPr lang="en-GB" sz="2000">
                <a:solidFill>
                  <a:srgbClr val="000000"/>
                </a:solidFill>
                <a:latin typeface="Neue Haas Grotesk Text Pro"/>
                <a:ea typeface="Segoe UI"/>
                <a:cs typeface="Segoe UI"/>
              </a:rPr>
              <a:t>the School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Neue Haas Grotesk Text Pro"/>
                <a:ea typeface="Segoe UI"/>
                <a:cs typeface="Segoe UI"/>
              </a:rPr>
              <a:t> Bank West Lothian. </a:t>
            </a:r>
            <a:r>
              <a:rPr lang="en-US" sz="2000" b="0" i="0" dirty="0">
                <a:solidFill>
                  <a:srgbClr val="000000"/>
                </a:solidFill>
                <a:latin typeface="Neue Haas Grotesk Text Pro"/>
                <a:ea typeface="Segoe UI"/>
                <a:cs typeface="Segoe UI"/>
              </a:rPr>
              <a:t>​</a:t>
            </a:r>
          </a:p>
          <a:p>
            <a:endParaRPr lang="en-US" sz="2000" dirty="0">
              <a:solidFill>
                <a:srgbClr val="000000"/>
              </a:solidFill>
              <a:latin typeface="Neue Haas Grotesk Text Pro"/>
              <a:ea typeface="Segoe UI"/>
              <a:cs typeface="Segoe UI"/>
            </a:endParaRP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Neue Haas Grotesk Text Pro"/>
                <a:ea typeface="Segoe UI"/>
                <a:cs typeface="Segoe UI"/>
              </a:rPr>
              <a:t>If anyone is worried about the costs relating to uniform, please speak to the </a:t>
            </a:r>
            <a:r>
              <a:rPr lang="en-GB" sz="2000">
                <a:solidFill>
                  <a:srgbClr val="000000"/>
                </a:solidFill>
                <a:latin typeface="Neue Haas Grotesk Text Pro"/>
                <a:ea typeface="Segoe UI"/>
                <a:cs typeface="Segoe UI"/>
              </a:rPr>
              <a:t>primary school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Neue Haas Grotesk Text Pro"/>
                <a:ea typeface="Segoe UI"/>
                <a:cs typeface="Segoe UI"/>
              </a:rPr>
              <a:t>, or email Miss Thomson.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29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2" y="0"/>
            <a:ext cx="12192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09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FD426-9D79-8747-95CB-C2A97C29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69F-7713-40CE-9314-125BF37A813F}" type="datetime1">
              <a:rPr lang="en-US" smtClean="0"/>
              <a:t>6/5/2026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A12D9-E53D-77EF-1409-EECA4FA24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06EAD-40FA-A82B-23E9-5D6FE101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36</a:t>
            </a:fld>
            <a:endParaRPr lang="en-US" dirty="0"/>
          </a:p>
        </p:txBody>
      </p:sp>
      <p:pic>
        <p:nvPicPr>
          <p:cNvPr id="3076" name="Picture 4" descr="5,424 Any Questions Royalty-Free Images, Stock Photos &amp; Pictures |  Shutterstock">
            <a:extLst>
              <a:ext uri="{FF2B5EF4-FFF2-40B4-BE49-F238E27FC236}">
                <a16:creationId xmlns:a16="http://schemas.microsoft.com/office/drawing/2014/main" id="{61379A0F-44F4-2EF0-61F7-8E2EA049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5" y="2383971"/>
            <a:ext cx="10771570" cy="483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9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3FC2C7-EF41-5958-7958-F5B8851C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9B788-9E89-22D2-23F8-659D16E5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Skills Academy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queen, sign, vector graphics&#10;&#10;Description automatically generated">
            <a:extLst>
              <a:ext uri="{FF2B5EF4-FFF2-40B4-BE49-F238E27FC236}">
                <a16:creationId xmlns:a16="http://schemas.microsoft.com/office/drawing/2014/main" id="{F7F362F6-EA48-A8AB-B252-8B15B9B7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26" y="1747217"/>
            <a:ext cx="5381230" cy="279125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431FD-98F4-FAB2-7BE9-85DB46DFF0DA}"/>
              </a:ext>
            </a:extLst>
          </p:cNvPr>
          <p:cNvSpPr txBox="1"/>
          <p:nvPr/>
        </p:nvSpPr>
        <p:spPr>
          <a:xfrm>
            <a:off x="5894962" y="2444518"/>
            <a:ext cx="6292724" cy="41781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This program takes place in 6-week blocks covering topics such as forensics, philosophy, media and money management.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It is designed to develop skills such as communication, collaboration, teamwork and leadership. These are important across the school and into post-school destinations.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Pupils are supported to identify skills and discuss how they use them.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63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43819C-CFEB-BD0C-28A2-ED66FBE6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963DD-1AB1-E1F5-EF18-31B8FADC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School of...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83BA1F-D05E-30A8-4C79-45F8D26E6836}"/>
              </a:ext>
            </a:extLst>
          </p:cNvPr>
          <p:cNvSpPr txBox="1"/>
          <p:nvPr/>
        </p:nvSpPr>
        <p:spPr>
          <a:xfrm>
            <a:off x="253811" y="2589870"/>
            <a:ext cx="5580932" cy="3847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School of Football</a:t>
            </a:r>
            <a:endParaRPr lang="en-US" sz="2000" dirty="0"/>
          </a:p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School of Netball</a:t>
            </a:r>
          </a:p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School of Dance</a:t>
            </a:r>
          </a:p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School of Philosophy</a:t>
            </a:r>
          </a:p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School of Culture &amp; Conversation</a:t>
            </a:r>
          </a:p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School of Cookery</a:t>
            </a:r>
          </a:p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School of Drama</a:t>
            </a:r>
          </a:p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School of Music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 descr="A person looking up at a hat above her head&#10;&#10;AI-generated content may be incorrect.">
            <a:extLst>
              <a:ext uri="{FF2B5EF4-FFF2-40B4-BE49-F238E27FC236}">
                <a16:creationId xmlns:a16="http://schemas.microsoft.com/office/drawing/2014/main" id="{932A4315-83D3-CB5B-D30B-26D92DF8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07" r="19656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484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96A0B-8890-C9D3-9771-5440DFFB2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51" name="Freeform: Shape 103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North Tyneside Learning Trust">
            <a:extLst>
              <a:ext uri="{FF2B5EF4-FFF2-40B4-BE49-F238E27FC236}">
                <a16:creationId xmlns:a16="http://schemas.microsoft.com/office/drawing/2014/main" id="{6D2791C7-73F1-E2C5-CC6D-F76E57AF0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9638" y="789832"/>
            <a:ext cx="4507751" cy="4519474"/>
          </a:xfrm>
          <a:prstGeom prst="rect">
            <a:avLst/>
          </a:prstGeom>
        </p:spPr>
      </p:pic>
      <p:sp>
        <p:nvSpPr>
          <p:cNvPr id="1052" name="Arc 1051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67F6FE-7BC5-406D-1D77-CA9531AC4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World of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F861C-E2CB-8EB8-BFDC-0940ED8338F7}"/>
              </a:ext>
            </a:extLst>
          </p:cNvPr>
          <p:cNvSpPr txBox="1"/>
          <p:nvPr/>
        </p:nvSpPr>
        <p:spPr>
          <a:xfrm>
            <a:off x="838201" y="1550690"/>
            <a:ext cx="6113584" cy="4825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This is a new opportunity where students will develop competency in areas required for the world of work including: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Digital Literacy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Enterprise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Communication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Jobs of the future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They will also begin to build their personal skills and strengths profile using My World of Work.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3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Timetable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D222C32-10AE-7BCF-ABD2-8A658E67828E}"/>
              </a:ext>
            </a:extLst>
          </p:cNvPr>
          <p:cNvSpPr txBox="1">
            <a:spLocks/>
          </p:cNvSpPr>
          <p:nvPr/>
        </p:nvSpPr>
        <p:spPr>
          <a:xfrm>
            <a:off x="638882" y="4631161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2400" dirty="0">
                <a:latin typeface="+mn-lt"/>
                <a:ea typeface="+mn-ea"/>
                <a:cs typeface="+mn-cs"/>
              </a:rPr>
              <a:t>How does this work?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table of information&#10;&#10;AI-generated content may be incorrect.">
            <a:extLst>
              <a:ext uri="{FF2B5EF4-FFF2-40B4-BE49-F238E27FC236}">
                <a16:creationId xmlns:a16="http://schemas.microsoft.com/office/drawing/2014/main" id="{AFA33768-54D0-9456-9584-63935ED90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88570"/>
            <a:ext cx="7214616" cy="46534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BE8F60-AD78-F540-F2D3-32BB555C03D2}"/>
              </a:ext>
            </a:extLst>
          </p:cNvPr>
          <p:cNvSpPr/>
          <p:nvPr/>
        </p:nvSpPr>
        <p:spPr>
          <a:xfrm>
            <a:off x="6093125" y="1845093"/>
            <a:ext cx="1966182" cy="142112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12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013" y="166934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Literacy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3635" y="608677"/>
            <a:ext cx="786287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GB" sz="24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Literacy is a key focus of the work done during transition and across the BGE to build solid foundations for the Senior Phase.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299" y="2130623"/>
            <a:ext cx="3316391" cy="2802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647" y="1713724"/>
            <a:ext cx="7046734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GB" sz="2200" dirty="0"/>
              <a:t>Students in the cluster have participated</a:t>
            </a:r>
            <a:r>
              <a:rPr lang="en-GB" sz="2200" kern="1200" dirty="0">
                <a:latin typeface="+mn-lt"/>
                <a:ea typeface="+mn-ea"/>
                <a:cs typeface="+mn-cs"/>
              </a:rPr>
              <a:t> in the reciprocal reading programme.</a:t>
            </a:r>
            <a:endParaRPr lang="en-GB" sz="2200" kern="1200" dirty="0">
              <a:latin typeface="+mn-lt"/>
            </a:endParaRPr>
          </a:p>
          <a:p>
            <a:pPr defTabSz="731520">
              <a:spcAft>
                <a:spcPts val="600"/>
              </a:spcAft>
            </a:pPr>
            <a:endParaRPr lang="en-GB" sz="2200" kern="1200" dirty="0">
              <a:latin typeface="+mn-lt"/>
            </a:endParaRPr>
          </a:p>
          <a:p>
            <a:pPr defTabSz="731520">
              <a:spcAft>
                <a:spcPts val="600"/>
              </a:spcAft>
            </a:pPr>
            <a:r>
              <a:rPr lang="en-GB" sz="2200" kern="1200" dirty="0">
                <a:latin typeface="+mn-lt"/>
                <a:ea typeface="+mn-ea"/>
                <a:cs typeface="+mn-cs"/>
              </a:rPr>
              <a:t>In S1 they will begin the Accelerated Reader programme.</a:t>
            </a:r>
            <a:endParaRPr lang="en-GB" sz="2200" kern="1200" dirty="0">
              <a:latin typeface="+mn-lt"/>
            </a:endParaRPr>
          </a:p>
          <a:p>
            <a:pPr defTabSz="731520">
              <a:spcAft>
                <a:spcPts val="600"/>
              </a:spcAft>
            </a:pPr>
            <a:endParaRPr lang="en-GB" sz="2200" dirty="0"/>
          </a:p>
          <a:p>
            <a:pPr defTabSz="731520">
              <a:spcAft>
                <a:spcPts val="600"/>
              </a:spcAft>
            </a:pPr>
            <a:r>
              <a:rPr lang="en-GB" sz="2200" dirty="0"/>
              <a:t>Our English Transition sessions have </a:t>
            </a:r>
            <a:r>
              <a:rPr lang="en-GB" sz="2200"/>
              <a:t>focused on the set text "Ghost Boy"</a:t>
            </a:r>
            <a:endParaRPr lang="en-GB" sz="2200" dirty="0"/>
          </a:p>
          <a:p>
            <a:pPr defTabSz="731520">
              <a:spcAft>
                <a:spcPts val="600"/>
              </a:spcAft>
            </a:pPr>
            <a:endParaRPr lang="en-GB" sz="2200" dirty="0"/>
          </a:p>
          <a:p>
            <a:pPr defTabSz="731520">
              <a:spcAft>
                <a:spcPts val="600"/>
              </a:spcAft>
            </a:pPr>
            <a:r>
              <a:rPr lang="en-GB" sz="2200" dirty="0"/>
              <a:t>Reading is a core part of the learning experience in Deans and supports achievement across the school.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6452E-1FD6-4FD5-26B3-11E3B2805959}"/>
              </a:ext>
            </a:extLst>
          </p:cNvPr>
          <p:cNvSpPr txBox="1"/>
          <p:nvPr/>
        </p:nvSpPr>
        <p:spPr>
          <a:xfrm>
            <a:off x="1245080" y="6176513"/>
            <a:ext cx="1266357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202020"/>
                </a:solidFill>
                <a:latin typeface="Neue Haas Grotesk Text Pro"/>
                <a:cs typeface="Helvetica"/>
              </a:rPr>
              <a:t>Last year we gained the "Reading Schools Silver Award" accreditation</a:t>
            </a:r>
            <a:endParaRPr lang="en-US" sz="2200" b="1" dirty="0"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992902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E97E32-C0A6-E98C-489C-7AAD58A91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B67C-7CAC-3EE9-E065-068EEBD3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131" y="440104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Numeracy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46CC2-9936-9EE4-92E4-6BA8AC4BA3CC}"/>
              </a:ext>
            </a:extLst>
          </p:cNvPr>
          <p:cNvSpPr txBox="1"/>
          <p:nvPr/>
        </p:nvSpPr>
        <p:spPr>
          <a:xfrm>
            <a:off x="840398" y="798754"/>
            <a:ext cx="700002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GB" sz="2400" dirty="0">
                <a:solidFill>
                  <a:srgbClr val="0070C0"/>
                </a:solidFill>
              </a:rPr>
              <a:t>Deans CHS aims to build the capacity of our students to think mathematically – this has been a key focus area throughout our cluster over the past 2 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A9922-8350-D90A-8DCD-2FF4048CB4C2}"/>
              </a:ext>
            </a:extLst>
          </p:cNvPr>
          <p:cNvSpPr txBox="1"/>
          <p:nvPr/>
        </p:nvSpPr>
        <p:spPr>
          <a:xfrm>
            <a:off x="5741304" y="2360253"/>
            <a:ext cx="5768919" cy="41242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GB" sz="2200" kern="1200" dirty="0">
                <a:latin typeface="+mn-lt"/>
                <a:ea typeface="+mn-ea"/>
                <a:cs typeface="+mn-cs"/>
              </a:rPr>
              <a:t>During P7 pupils have participated in the </a:t>
            </a:r>
            <a:r>
              <a:rPr lang="en-GB" sz="2200" dirty="0"/>
              <a:t>Building Thinking Classrooms work led by our Cluster Numeracy Lead teachers.</a:t>
            </a:r>
            <a:endParaRPr lang="en-GB" sz="2200" kern="1200" dirty="0">
              <a:latin typeface="+mn-lt"/>
            </a:endParaRPr>
          </a:p>
          <a:p>
            <a:pPr defTabSz="731520">
              <a:spcAft>
                <a:spcPts val="600"/>
              </a:spcAft>
            </a:pPr>
            <a:endParaRPr lang="en-GB" sz="2200" kern="1200" dirty="0">
              <a:latin typeface="+mn-lt"/>
            </a:endParaRPr>
          </a:p>
          <a:p>
            <a:pPr defTabSz="731520">
              <a:spcAft>
                <a:spcPts val="600"/>
              </a:spcAft>
            </a:pPr>
            <a:r>
              <a:rPr lang="en-GB" sz="2200" kern="1200" dirty="0">
                <a:latin typeface="+mn-lt"/>
                <a:ea typeface="+mn-ea"/>
                <a:cs typeface="+mn-cs"/>
              </a:rPr>
              <a:t>In</a:t>
            </a:r>
            <a:r>
              <a:rPr lang="en-GB" sz="2200" dirty="0"/>
              <a:t> Maths, they will use these skills weekly.</a:t>
            </a:r>
          </a:p>
          <a:p>
            <a:pPr defTabSz="731520">
              <a:spcAft>
                <a:spcPts val="600"/>
              </a:spcAft>
            </a:pPr>
            <a:endParaRPr lang="en-GB" sz="2200" dirty="0"/>
          </a:p>
          <a:p>
            <a:pPr defTabSz="731520">
              <a:spcAft>
                <a:spcPts val="600"/>
              </a:spcAft>
            </a:pPr>
            <a:r>
              <a:rPr lang="en-GB" sz="2200" dirty="0"/>
              <a:t>Feedback from pupils so far shows that they enjoy maths lessons, feel they have developed critical thinking skills and most importantly have developed mathematical confidence.</a:t>
            </a:r>
            <a:endParaRPr lang="en-GB"/>
          </a:p>
        </p:txBody>
      </p:sp>
      <p:pic>
        <p:nvPicPr>
          <p:cNvPr id="7" name="Picture 6" descr="A tree with numbers and symbols&#10;&#10;AI-generated content may be incorrect.">
            <a:extLst>
              <a:ext uri="{FF2B5EF4-FFF2-40B4-BE49-F238E27FC236}">
                <a16:creationId xmlns:a16="http://schemas.microsoft.com/office/drawing/2014/main" id="{A29068E1-8B94-C48E-F255-058C6DEF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87" y="2879912"/>
            <a:ext cx="3053602" cy="35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33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2223</TotalTime>
  <Words>1668</Words>
  <Application>Microsoft Office PowerPoint</Application>
  <PresentationFormat>Widescreen</PresentationFormat>
  <Paragraphs>300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ADLaM Display</vt:lpstr>
      <vt:lpstr>Arial</vt:lpstr>
      <vt:lpstr>Calibri</vt:lpstr>
      <vt:lpstr>Franklin Gothic Demi Cond</vt:lpstr>
      <vt:lpstr>Neue Haas Grotesk Text Pro</vt:lpstr>
      <vt:lpstr>VanillaVTI</vt:lpstr>
      <vt:lpstr>P7 - S1 Transition  2026-27</vt:lpstr>
      <vt:lpstr>Our school day</vt:lpstr>
      <vt:lpstr>BGE Curriculum</vt:lpstr>
      <vt:lpstr>Skills Academy</vt:lpstr>
      <vt:lpstr>School of...</vt:lpstr>
      <vt:lpstr>World of Work</vt:lpstr>
      <vt:lpstr>Timetable</vt:lpstr>
      <vt:lpstr>Literacy</vt:lpstr>
      <vt:lpstr>Numeracy</vt:lpstr>
      <vt:lpstr>Extra-Curricular</vt:lpstr>
      <vt:lpstr>Transition 3-day visits</vt:lpstr>
      <vt:lpstr>Transition Visits</vt:lpstr>
      <vt:lpstr>Lunches</vt:lpstr>
      <vt:lpstr>PowerPoint Presentation</vt:lpstr>
      <vt:lpstr>Lunches</vt:lpstr>
      <vt:lpstr>Pre-ordering Meals</vt:lpstr>
      <vt:lpstr>Uniform</vt:lpstr>
      <vt:lpstr>PE Kit</vt:lpstr>
      <vt:lpstr>PowerPoint Presentation</vt:lpstr>
      <vt:lpstr>Medication</vt:lpstr>
      <vt:lpstr>PowerPoint Presentation</vt:lpstr>
      <vt:lpstr>To recap...</vt:lpstr>
      <vt:lpstr>Deans Community High School</vt:lpstr>
      <vt:lpstr>Tonight's Takeaways  </vt:lpstr>
      <vt:lpstr>PowerPoint Presentation</vt:lpstr>
      <vt:lpstr>Who's who?</vt:lpstr>
      <vt:lpstr>PowerPoint Presentation</vt:lpstr>
      <vt:lpstr>Who to Contact?</vt:lpstr>
      <vt:lpstr>PowerPoint Presentation</vt:lpstr>
      <vt:lpstr>PowerPoint Presentation</vt:lpstr>
      <vt:lpstr>PowerPoint Presentation</vt:lpstr>
      <vt:lpstr>PowerPoint Presentation</vt:lpstr>
      <vt:lpstr>Concerns or Issues</vt:lpstr>
      <vt:lpstr>Support Available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Gemma Thomson</dc:creator>
  <cp:lastModifiedBy>Mrs Halliday</cp:lastModifiedBy>
  <cp:revision>1351</cp:revision>
  <dcterms:created xsi:type="dcterms:W3CDTF">2024-05-26T12:39:49Z</dcterms:created>
  <dcterms:modified xsi:type="dcterms:W3CDTF">2026-06-05T07:58:39Z</dcterms:modified>
</cp:coreProperties>
</file>