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8" r:id="rId5"/>
    <p:sldId id="257" r:id="rId6"/>
    <p:sldId id="258" r:id="rId7"/>
    <p:sldId id="267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53A7B-83B4-479D-9466-E32F7B39E92B}" v="1315" dt="2022-10-04T20:35:20.258"/>
    <p1510:client id="{DE06D732-EB84-8593-AC23-5156BC676D90}" v="132" dt="2022-10-05T14:41:09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Welsh" userId="S::wlchelsea.welsh@glow.sch.uk::ca23d526-1fde-4798-b629-cd074d4bbf4f" providerId="AD" clId="Web-{ACA53A7B-83B4-479D-9466-E32F7B39E92B}"/>
    <pc:docChg chg="addSld modSld sldOrd modMainMaster">
      <pc:chgData name="Ms Welsh" userId="S::wlchelsea.welsh@glow.sch.uk::ca23d526-1fde-4798-b629-cd074d4bbf4f" providerId="AD" clId="Web-{ACA53A7B-83B4-479D-9466-E32F7B39E92B}" dt="2022-10-04T20:35:20.258" v="1153" actId="20577"/>
      <pc:docMkLst>
        <pc:docMk/>
      </pc:docMkLst>
      <pc:sldChg chg="addSp delSp modSp mod ord setBg">
        <pc:chgData name="Ms Welsh" userId="S::wlchelsea.welsh@glow.sch.uk::ca23d526-1fde-4798-b629-cd074d4bbf4f" providerId="AD" clId="Web-{ACA53A7B-83B4-479D-9466-E32F7B39E92B}" dt="2022-10-04T20:31:34.891" v="1129"/>
        <pc:sldMkLst>
          <pc:docMk/>
          <pc:sldMk cId="109857222" sldId="256"/>
        </pc:sldMkLst>
        <pc:spChg chg="mod">
          <ac:chgData name="Ms Welsh" userId="S::wlchelsea.welsh@glow.sch.uk::ca23d526-1fde-4798-b629-cd074d4bbf4f" providerId="AD" clId="Web-{ACA53A7B-83B4-479D-9466-E32F7B39E92B}" dt="2022-10-04T19:43:08.903" v="49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s Welsh" userId="S::wlchelsea.welsh@glow.sch.uk::ca23d526-1fde-4798-b629-cd074d4bbf4f" providerId="AD" clId="Web-{ACA53A7B-83B4-479D-9466-E32F7B39E92B}" dt="2022-10-04T19:54:09.254" v="287" actId="20577"/>
          <ac:spMkLst>
            <pc:docMk/>
            <pc:sldMk cId="109857222" sldId="256"/>
            <ac:spMk id="3" creationId="{00000000-0000-0000-0000-000000000000}"/>
          </ac:spMkLst>
        </pc:spChg>
        <pc:picChg chg="add del mod">
          <ac:chgData name="Ms Welsh" userId="S::wlchelsea.welsh@glow.sch.uk::ca23d526-1fde-4798-b629-cd074d4bbf4f" providerId="AD" clId="Web-{ACA53A7B-83B4-479D-9466-E32F7B39E92B}" dt="2022-10-04T19:41:32.024" v="3"/>
          <ac:picMkLst>
            <pc:docMk/>
            <pc:sldMk cId="109857222" sldId="256"/>
            <ac:picMk id="4" creationId="{CDE7E7B6-A979-5181-0BA7-32F28902FAC4}"/>
          </ac:picMkLst>
        </pc:picChg>
        <pc:picChg chg="add del mod">
          <ac:chgData name="Ms Welsh" userId="S::wlchelsea.welsh@glow.sch.uk::ca23d526-1fde-4798-b629-cd074d4bbf4f" providerId="AD" clId="Web-{ACA53A7B-83B4-479D-9466-E32F7B39E92B}" dt="2022-10-04T19:41:30.509" v="2"/>
          <ac:picMkLst>
            <pc:docMk/>
            <pc:sldMk cId="109857222" sldId="256"/>
            <ac:picMk id="5" creationId="{A0DFB038-58AD-74E1-D7FE-DBC9F1B172E6}"/>
          </ac:picMkLst>
        </pc:picChg>
        <pc:picChg chg="add del mod">
          <ac:chgData name="Ms Welsh" userId="S::wlchelsea.welsh@glow.sch.uk::ca23d526-1fde-4798-b629-cd074d4bbf4f" providerId="AD" clId="Web-{ACA53A7B-83B4-479D-9466-E32F7B39E92B}" dt="2022-10-04T19:41:40.087" v="5"/>
          <ac:picMkLst>
            <pc:docMk/>
            <pc:sldMk cId="109857222" sldId="256"/>
            <ac:picMk id="6" creationId="{684BB67B-EA40-DD94-0AF3-6846D2F2D022}"/>
          </ac:picMkLst>
        </pc:picChg>
        <pc:picChg chg="add del mod">
          <ac:chgData name="Ms Welsh" userId="S::wlchelsea.welsh@glow.sch.uk::ca23d526-1fde-4798-b629-cd074d4bbf4f" providerId="AD" clId="Web-{ACA53A7B-83B4-479D-9466-E32F7B39E92B}" dt="2022-10-04T19:41:51.134" v="9"/>
          <ac:picMkLst>
            <pc:docMk/>
            <pc:sldMk cId="109857222" sldId="256"/>
            <ac:picMk id="7" creationId="{0A048761-131D-976C-2244-83E991A2A3F9}"/>
          </ac:picMkLst>
        </pc:picChg>
        <pc:picChg chg="add del mod">
          <ac:chgData name="Ms Welsh" userId="S::wlchelsea.welsh@glow.sch.uk::ca23d526-1fde-4798-b629-cd074d4bbf4f" providerId="AD" clId="Web-{ACA53A7B-83B4-479D-9466-E32F7B39E92B}" dt="2022-10-04T19:41:49.369" v="8"/>
          <ac:picMkLst>
            <pc:docMk/>
            <pc:sldMk cId="109857222" sldId="256"/>
            <ac:picMk id="8" creationId="{A319DE91-42C5-6AB1-9B58-9243CE54F1DA}"/>
          </ac:picMkLst>
        </pc:picChg>
        <pc:picChg chg="add del mod">
          <ac:chgData name="Ms Welsh" userId="S::wlchelsea.welsh@glow.sch.uk::ca23d526-1fde-4798-b629-cd074d4bbf4f" providerId="AD" clId="Web-{ACA53A7B-83B4-479D-9466-E32F7B39E92B}" dt="2022-10-04T19:42:04.635" v="11"/>
          <ac:picMkLst>
            <pc:docMk/>
            <pc:sldMk cId="109857222" sldId="256"/>
            <ac:picMk id="9" creationId="{4958A8F7-DC95-3F10-46D1-0D29484A98CB}"/>
          </ac:picMkLst>
        </pc:picChg>
        <pc:picChg chg="add mod">
          <ac:chgData name="Ms Welsh" userId="S::wlchelsea.welsh@glow.sch.uk::ca23d526-1fde-4798-b629-cd074d4bbf4f" providerId="AD" clId="Web-{ACA53A7B-83B4-479D-9466-E32F7B39E92B}" dt="2022-10-04T19:44:54.500" v="74" actId="14100"/>
          <ac:picMkLst>
            <pc:docMk/>
            <pc:sldMk cId="109857222" sldId="256"/>
            <ac:picMk id="10" creationId="{9C606E00-3546-12D6-561C-3F2F60F30924}"/>
          </ac:picMkLst>
        </pc:picChg>
        <pc:picChg chg="add mod">
          <ac:chgData name="Ms Welsh" userId="S::wlchelsea.welsh@glow.sch.uk::ca23d526-1fde-4798-b629-cd074d4bbf4f" providerId="AD" clId="Web-{ACA53A7B-83B4-479D-9466-E32F7B39E92B}" dt="2022-10-04T19:44:44.969" v="71" actId="1076"/>
          <ac:picMkLst>
            <pc:docMk/>
            <pc:sldMk cId="109857222" sldId="256"/>
            <ac:picMk id="11" creationId="{81D63B16-1326-4870-D365-CF7047CA6CE8}"/>
          </ac:picMkLst>
        </pc:picChg>
        <pc:picChg chg="add del mod">
          <ac:chgData name="Ms Welsh" userId="S::wlchelsea.welsh@glow.sch.uk::ca23d526-1fde-4798-b629-cd074d4bbf4f" providerId="AD" clId="Web-{ACA53A7B-83B4-479D-9466-E32F7B39E92B}" dt="2022-10-04T19:43:57.936" v="59"/>
          <ac:picMkLst>
            <pc:docMk/>
            <pc:sldMk cId="109857222" sldId="256"/>
            <ac:picMk id="12" creationId="{EB4D06CC-A32F-F3BC-6D3B-4FA6560FE933}"/>
          </ac:picMkLst>
        </pc:picChg>
      </pc:sldChg>
      <pc:sldChg chg="addSp delSp modSp new mod setBg">
        <pc:chgData name="Ms Welsh" userId="S::wlchelsea.welsh@glow.sch.uk::ca23d526-1fde-4798-b629-cd074d4bbf4f" providerId="AD" clId="Web-{ACA53A7B-83B4-479D-9466-E32F7B39E92B}" dt="2022-10-04T19:53:59.472" v="285"/>
        <pc:sldMkLst>
          <pc:docMk/>
          <pc:sldMk cId="2099092783" sldId="257"/>
        </pc:sldMkLst>
        <pc:spChg chg="mod">
          <ac:chgData name="Ms Welsh" userId="S::wlchelsea.welsh@glow.sch.uk::ca23d526-1fde-4798-b629-cd074d4bbf4f" providerId="AD" clId="Web-{ACA53A7B-83B4-479D-9466-E32F7B39E92B}" dt="2022-10-04T19:44:22.624" v="67"/>
          <ac:spMkLst>
            <pc:docMk/>
            <pc:sldMk cId="2099092783" sldId="257"/>
            <ac:spMk id="2" creationId="{5C9FD744-5826-16E6-9B81-7FA786BB06A3}"/>
          </ac:spMkLst>
        </pc:spChg>
        <pc:spChg chg="del">
          <ac:chgData name="Ms Welsh" userId="S::wlchelsea.welsh@glow.sch.uk::ca23d526-1fde-4798-b629-cd074d4bbf4f" providerId="AD" clId="Web-{ACA53A7B-83B4-479D-9466-E32F7B39E92B}" dt="2022-10-04T19:44:18.843" v="66"/>
          <ac:spMkLst>
            <pc:docMk/>
            <pc:sldMk cId="2099092783" sldId="257"/>
            <ac:spMk id="3" creationId="{0E8AE62E-8AC8-BE41-BD07-D5A91CB78DAF}"/>
          </ac:spMkLst>
        </pc:spChg>
        <pc:spChg chg="add">
          <ac:chgData name="Ms Welsh" userId="S::wlchelsea.welsh@glow.sch.uk::ca23d526-1fde-4798-b629-cd074d4bbf4f" providerId="AD" clId="Web-{ACA53A7B-83B4-479D-9466-E32F7B39E92B}" dt="2022-10-04T19:44:22.624" v="67"/>
          <ac:spMkLst>
            <pc:docMk/>
            <pc:sldMk cId="2099092783" sldId="257"/>
            <ac:spMk id="11" creationId="{7F57BEA8-497D-4AA8-8A18-BDCD696B25FE}"/>
          </ac:spMkLst>
        </pc:spChg>
        <pc:picChg chg="add mod ord">
          <ac:chgData name="Ms Welsh" userId="S::wlchelsea.welsh@glow.sch.uk::ca23d526-1fde-4798-b629-cd074d4bbf4f" providerId="AD" clId="Web-{ACA53A7B-83B4-479D-9466-E32F7B39E92B}" dt="2022-10-04T19:45:12.751" v="78" actId="1076"/>
          <ac:picMkLst>
            <pc:docMk/>
            <pc:sldMk cId="2099092783" sldId="257"/>
            <ac:picMk id="4" creationId="{93C44D69-F475-9543-29EE-27B2DF75542D}"/>
          </ac:picMkLst>
        </pc:picChg>
        <pc:picChg chg="add del mod">
          <ac:chgData name="Ms Welsh" userId="S::wlchelsea.welsh@glow.sch.uk::ca23d526-1fde-4798-b629-cd074d4bbf4f" providerId="AD" clId="Web-{ACA53A7B-83B4-479D-9466-E32F7B39E92B}" dt="2022-10-04T19:45:47.596" v="80"/>
          <ac:picMkLst>
            <pc:docMk/>
            <pc:sldMk cId="2099092783" sldId="257"/>
            <ac:picMk id="5" creationId="{E752A8E1-F496-E45B-EC8C-AB4969C7979D}"/>
          </ac:picMkLst>
        </pc:picChg>
        <pc:cxnChg chg="add">
          <ac:chgData name="Ms Welsh" userId="S::wlchelsea.welsh@glow.sch.uk::ca23d526-1fde-4798-b629-cd074d4bbf4f" providerId="AD" clId="Web-{ACA53A7B-83B4-479D-9466-E32F7B39E92B}" dt="2022-10-04T19:44:22.624" v="67"/>
          <ac:cxnSpMkLst>
            <pc:docMk/>
            <pc:sldMk cId="2099092783" sldId="257"/>
            <ac:cxnSpMk id="9" creationId="{D2E961F1-4A28-4A5F-BBD4-6E400E5E6C75}"/>
          </ac:cxnSpMkLst>
        </pc:cxnChg>
        <pc:cxnChg chg="add">
          <ac:chgData name="Ms Welsh" userId="S::wlchelsea.welsh@glow.sch.uk::ca23d526-1fde-4798-b629-cd074d4bbf4f" providerId="AD" clId="Web-{ACA53A7B-83B4-479D-9466-E32F7B39E92B}" dt="2022-10-04T19:44:22.624" v="67"/>
          <ac:cxnSpMkLst>
            <pc:docMk/>
            <pc:sldMk cId="2099092783" sldId="257"/>
            <ac:cxnSpMk id="13" creationId="{A82415D3-DDE5-4D63-8CB3-23A5EC581B27}"/>
          </ac:cxnSpMkLst>
        </pc:cxnChg>
        <pc:cxnChg chg="add">
          <ac:chgData name="Ms Welsh" userId="S::wlchelsea.welsh@glow.sch.uk::ca23d526-1fde-4798-b629-cd074d4bbf4f" providerId="AD" clId="Web-{ACA53A7B-83B4-479D-9466-E32F7B39E92B}" dt="2022-10-04T19:44:22.624" v="67"/>
          <ac:cxnSpMkLst>
            <pc:docMk/>
            <pc:sldMk cId="2099092783" sldId="257"/>
            <ac:cxnSpMk id="15" creationId="{AD7193FB-6AE6-4B3B-8F89-56B55DD63B4D}"/>
          </ac:cxnSpMkLst>
        </pc:cxnChg>
      </pc:sldChg>
      <pc:sldChg chg="addSp delSp modSp new mod setBg addAnim modAnim setClrOvrMap">
        <pc:chgData name="Ms Welsh" userId="S::wlchelsea.welsh@glow.sch.uk::ca23d526-1fde-4798-b629-cd074d4bbf4f" providerId="AD" clId="Web-{ACA53A7B-83B4-479D-9466-E32F7B39E92B}" dt="2022-10-04T20:12:22.362" v="652"/>
        <pc:sldMkLst>
          <pc:docMk/>
          <pc:sldMk cId="1733207587" sldId="258"/>
        </pc:sldMkLst>
        <pc:spChg chg="del">
          <ac:chgData name="Ms Welsh" userId="S::wlchelsea.welsh@glow.sch.uk::ca23d526-1fde-4798-b629-cd074d4bbf4f" providerId="AD" clId="Web-{ACA53A7B-83B4-479D-9466-E32F7B39E92B}" dt="2022-10-04T19:46:07.581" v="83"/>
          <ac:spMkLst>
            <pc:docMk/>
            <pc:sldMk cId="1733207587" sldId="258"/>
            <ac:spMk id="2" creationId="{102CA290-D3BC-33DC-D5A8-E61DC513F61C}"/>
          </ac:spMkLst>
        </pc:spChg>
        <pc:spChg chg="del">
          <ac:chgData name="Ms Welsh" userId="S::wlchelsea.welsh@glow.sch.uk::ca23d526-1fde-4798-b629-cd074d4bbf4f" providerId="AD" clId="Web-{ACA53A7B-83B4-479D-9466-E32F7B39E92B}" dt="2022-10-04T19:46:05.253" v="82"/>
          <ac:spMkLst>
            <pc:docMk/>
            <pc:sldMk cId="1733207587" sldId="258"/>
            <ac:spMk id="3" creationId="{5CE06A89-9172-B255-A157-0123AC1DAD7F}"/>
          </ac:spMkLst>
        </pc:spChg>
        <pc:spChg chg="add mod">
          <ac:chgData name="Ms Welsh" userId="S::wlchelsea.welsh@glow.sch.uk::ca23d526-1fde-4798-b629-cd074d4bbf4f" providerId="AD" clId="Web-{ACA53A7B-83B4-479D-9466-E32F7B39E92B}" dt="2022-10-04T19:58:44.812" v="388" actId="1076"/>
          <ac:spMkLst>
            <pc:docMk/>
            <pc:sldMk cId="1733207587" sldId="258"/>
            <ac:spMk id="5" creationId="{19EFC080-3C53-2185-439C-2F2752FD08AB}"/>
          </ac:spMkLst>
        </pc:spChg>
        <pc:spChg chg="add mod ord">
          <ac:chgData name="Ms Welsh" userId="S::wlchelsea.welsh@glow.sch.uk::ca23d526-1fde-4798-b629-cd074d4bbf4f" providerId="AD" clId="Web-{ACA53A7B-83B4-479D-9466-E32F7B39E92B}" dt="2022-10-04T19:58:28.999" v="384" actId="14100"/>
          <ac:spMkLst>
            <pc:docMk/>
            <pc:sldMk cId="1733207587" sldId="258"/>
            <ac:spMk id="8" creationId="{9EFDC71A-8A7C-EAC8-3E17-60DDBE9AC87A}"/>
          </ac:spMkLst>
        </pc:spChg>
        <pc:spChg chg="add del">
          <ac:chgData name="Ms Welsh" userId="S::wlchelsea.welsh@glow.sch.uk::ca23d526-1fde-4798-b629-cd074d4bbf4f" providerId="AD" clId="Web-{ACA53A7B-83B4-479D-9466-E32F7B39E92B}" dt="2022-10-04T19:57:11.512" v="363"/>
          <ac:spMkLst>
            <pc:docMk/>
            <pc:sldMk cId="1733207587" sldId="258"/>
            <ac:spMk id="12" creationId="{CEB41C5C-0F34-4DDA-9D7C-5E717F35F60C}"/>
          </ac:spMkLst>
        </pc:spChg>
        <pc:spChg chg="add del">
          <ac:chgData name="Ms Welsh" userId="S::wlchelsea.welsh@glow.sch.uk::ca23d526-1fde-4798-b629-cd074d4bbf4f" providerId="AD" clId="Web-{ACA53A7B-83B4-479D-9466-E32F7B39E92B}" dt="2022-10-04T19:57:35.247" v="368"/>
          <ac:spMkLst>
            <pc:docMk/>
            <pc:sldMk cId="1733207587" sldId="258"/>
            <ac:spMk id="19" creationId="{CEB41C5C-0F34-4DDA-9D7C-5E717F35F60C}"/>
          </ac:spMkLst>
        </pc:spChg>
        <pc:spChg chg="add">
          <ac:chgData name="Ms Welsh" userId="S::wlchelsea.welsh@glow.sch.uk::ca23d526-1fde-4798-b629-cd074d4bbf4f" providerId="AD" clId="Web-{ACA53A7B-83B4-479D-9466-E32F7B39E92B}" dt="2022-10-04T19:57:35.247" v="368"/>
          <ac:spMkLst>
            <pc:docMk/>
            <pc:sldMk cId="1733207587" sldId="258"/>
            <ac:spMk id="26" creationId="{C7FA33FF-088D-4F16-95A2-2C64D353DEA8}"/>
          </ac:spMkLst>
        </pc:spChg>
        <pc:spChg chg="add">
          <ac:chgData name="Ms Welsh" userId="S::wlchelsea.welsh@glow.sch.uk::ca23d526-1fde-4798-b629-cd074d4bbf4f" providerId="AD" clId="Web-{ACA53A7B-83B4-479D-9466-E32F7B39E92B}" dt="2022-10-04T19:57:35.247" v="368"/>
          <ac:spMkLst>
            <pc:docMk/>
            <pc:sldMk cId="1733207587" sldId="258"/>
            <ac:spMk id="28" creationId="{A376EFB1-01CF-419F-ABF1-2AF02BBFCBD1}"/>
          </ac:spMkLst>
        </pc:spChg>
        <pc:spChg chg="add">
          <ac:chgData name="Ms Welsh" userId="S::wlchelsea.welsh@glow.sch.uk::ca23d526-1fde-4798-b629-cd074d4bbf4f" providerId="AD" clId="Web-{ACA53A7B-83B4-479D-9466-E32F7B39E92B}" dt="2022-10-04T19:57:35.247" v="368"/>
          <ac:spMkLst>
            <pc:docMk/>
            <pc:sldMk cId="1733207587" sldId="258"/>
            <ac:spMk id="30" creationId="{FF9DEA15-78BD-4750-AA18-B9F28A6D5AB8}"/>
          </ac:spMkLst>
        </pc:spChg>
        <pc:picChg chg="add del mod">
          <ac:chgData name="Ms Welsh" userId="S::wlchelsea.welsh@glow.sch.uk::ca23d526-1fde-4798-b629-cd074d4bbf4f" providerId="AD" clId="Web-{ACA53A7B-83B4-479D-9466-E32F7B39E92B}" dt="2022-10-04T19:55:08.225" v="292"/>
          <ac:picMkLst>
            <pc:docMk/>
            <pc:sldMk cId="1733207587" sldId="258"/>
            <ac:picMk id="4" creationId="{A86633A6-0776-38BB-6873-EBB3F5475FC1}"/>
          </ac:picMkLst>
        </pc:picChg>
        <pc:picChg chg="add del mod">
          <ac:chgData name="Ms Welsh" userId="S::wlchelsea.welsh@glow.sch.uk::ca23d526-1fde-4798-b629-cd074d4bbf4f" providerId="AD" clId="Web-{ACA53A7B-83B4-479D-9466-E32F7B39E92B}" dt="2022-10-04T19:54:56.099" v="290"/>
          <ac:picMkLst>
            <pc:docMk/>
            <pc:sldMk cId="1733207587" sldId="258"/>
            <ac:picMk id="6" creationId="{276AA1FD-99A3-9391-1844-D5534105E212}"/>
          </ac:picMkLst>
        </pc:picChg>
        <pc:picChg chg="add mod">
          <ac:chgData name="Ms Welsh" userId="S::wlchelsea.welsh@glow.sch.uk::ca23d526-1fde-4798-b629-cd074d4bbf4f" providerId="AD" clId="Web-{ACA53A7B-83B4-479D-9466-E32F7B39E92B}" dt="2022-10-04T20:04:54.122" v="444" actId="14100"/>
          <ac:picMkLst>
            <pc:docMk/>
            <pc:sldMk cId="1733207587" sldId="258"/>
            <ac:picMk id="7" creationId="{318013FD-DA7D-2799-D6DE-4C2274E6A77A}"/>
          </ac:picMkLst>
        </pc:picChg>
        <pc:cxnChg chg="add del">
          <ac:chgData name="Ms Welsh" userId="S::wlchelsea.welsh@glow.sch.uk::ca23d526-1fde-4798-b629-cd074d4bbf4f" providerId="AD" clId="Web-{ACA53A7B-83B4-479D-9466-E32F7B39E92B}" dt="2022-10-04T19:57:11.512" v="363"/>
          <ac:cxnSpMkLst>
            <pc:docMk/>
            <pc:sldMk cId="1733207587" sldId="258"/>
            <ac:cxnSpMk id="14" creationId="{57E1E5E6-F385-4E9C-B201-BA5BDE5CAD52}"/>
          </ac:cxnSpMkLst>
        </pc:cxnChg>
        <pc:cxnChg chg="add del">
          <ac:chgData name="Ms Welsh" userId="S::wlchelsea.welsh@glow.sch.uk::ca23d526-1fde-4798-b629-cd074d4bbf4f" providerId="AD" clId="Web-{ACA53A7B-83B4-479D-9466-E32F7B39E92B}" dt="2022-10-04T19:57:35.247" v="368"/>
          <ac:cxnSpMkLst>
            <pc:docMk/>
            <pc:sldMk cId="1733207587" sldId="258"/>
            <ac:cxnSpMk id="21" creationId="{57E1E5E6-F385-4E9C-B201-BA5BDE5CAD52}"/>
          </ac:cxnSpMkLst>
        </pc:cxnChg>
      </pc:sldChg>
      <pc:sldChg chg="addSp delSp modSp new mod">
        <pc:chgData name="Ms Welsh" userId="S::wlchelsea.welsh@glow.sch.uk::ca23d526-1fde-4798-b629-cd074d4bbf4f" providerId="AD" clId="Web-{ACA53A7B-83B4-479D-9466-E32F7B39E92B}" dt="2022-10-04T20:33:59.427" v="1143" actId="1076"/>
        <pc:sldMkLst>
          <pc:docMk/>
          <pc:sldMk cId="369513210" sldId="259"/>
        </pc:sldMkLst>
        <pc:spChg chg="mod">
          <ac:chgData name="Ms Welsh" userId="S::wlchelsea.welsh@glow.sch.uk::ca23d526-1fde-4798-b629-cd074d4bbf4f" providerId="AD" clId="Web-{ACA53A7B-83B4-479D-9466-E32F7B39E92B}" dt="2022-10-04T20:22:37.964" v="928" actId="20577"/>
          <ac:spMkLst>
            <pc:docMk/>
            <pc:sldMk cId="369513210" sldId="259"/>
            <ac:spMk id="2" creationId="{E1D31E7F-028A-D96A-2914-B1EBAD8739A3}"/>
          </ac:spMkLst>
        </pc:spChg>
        <pc:spChg chg="del mod">
          <ac:chgData name="Ms Welsh" userId="S::wlchelsea.welsh@glow.sch.uk::ca23d526-1fde-4798-b629-cd074d4bbf4f" providerId="AD" clId="Web-{ACA53A7B-83B4-479D-9466-E32F7B39E92B}" dt="2022-10-04T20:33:52.614" v="1141"/>
          <ac:spMkLst>
            <pc:docMk/>
            <pc:sldMk cId="369513210" sldId="259"/>
            <ac:spMk id="3" creationId="{F53EBCCE-EFBF-D899-C55B-C0648BC105E7}"/>
          </ac:spMkLst>
        </pc:spChg>
        <pc:picChg chg="add mod ord">
          <ac:chgData name="Ms Welsh" userId="S::wlchelsea.welsh@glow.sch.uk::ca23d526-1fde-4798-b629-cd074d4bbf4f" providerId="AD" clId="Web-{ACA53A7B-83B4-479D-9466-E32F7B39E92B}" dt="2022-10-04T20:33:59.427" v="1143" actId="1076"/>
          <ac:picMkLst>
            <pc:docMk/>
            <pc:sldMk cId="369513210" sldId="259"/>
            <ac:picMk id="4" creationId="{53D399D0-3465-200E-8C5B-7B0861D49781}"/>
          </ac:picMkLst>
        </pc:picChg>
      </pc:sldChg>
      <pc:sldChg chg="modSp new mod addAnim modAnim">
        <pc:chgData name="Ms Welsh" userId="S::wlchelsea.welsh@glow.sch.uk::ca23d526-1fde-4798-b629-cd074d4bbf4f" providerId="AD" clId="Web-{ACA53A7B-83B4-479D-9466-E32F7B39E92B}" dt="2022-10-04T20:34:33.663" v="1148" actId="1076"/>
        <pc:sldMkLst>
          <pc:docMk/>
          <pc:sldMk cId="2942735386" sldId="260"/>
        </pc:sldMkLst>
        <pc:spChg chg="mod">
          <ac:chgData name="Ms Welsh" userId="S::wlchelsea.welsh@glow.sch.uk::ca23d526-1fde-4798-b629-cd074d4bbf4f" providerId="AD" clId="Web-{ACA53A7B-83B4-479D-9466-E32F7B39E92B}" dt="2022-10-04T20:34:30.366" v="1147" actId="1076"/>
          <ac:spMkLst>
            <pc:docMk/>
            <pc:sldMk cId="2942735386" sldId="260"/>
            <ac:spMk id="2" creationId="{CFEB8189-D423-3619-D049-8F2F29B497BC}"/>
          </ac:spMkLst>
        </pc:spChg>
        <pc:spChg chg="mod">
          <ac:chgData name="Ms Welsh" userId="S::wlchelsea.welsh@glow.sch.uk::ca23d526-1fde-4798-b629-cd074d4bbf4f" providerId="AD" clId="Web-{ACA53A7B-83B4-479D-9466-E32F7B39E92B}" dt="2022-10-04T20:34:33.663" v="1148" actId="1076"/>
          <ac:spMkLst>
            <pc:docMk/>
            <pc:sldMk cId="2942735386" sldId="260"/>
            <ac:spMk id="3" creationId="{580067C0-ABF2-AF37-CE85-B284B99960F5}"/>
          </ac:spMkLst>
        </pc:spChg>
      </pc:sldChg>
      <pc:sldChg chg="addSp delSp modSp new mod setBg addAnim modAnim">
        <pc:chgData name="Ms Welsh" userId="S::wlchelsea.welsh@glow.sch.uk::ca23d526-1fde-4798-b629-cd074d4bbf4f" providerId="AD" clId="Web-{ACA53A7B-83B4-479D-9466-E32F7B39E92B}" dt="2022-10-04T20:27:26.929" v="1024" actId="1076"/>
        <pc:sldMkLst>
          <pc:docMk/>
          <pc:sldMk cId="3110230362" sldId="261"/>
        </pc:sldMkLst>
        <pc:spChg chg="mod">
          <ac:chgData name="Ms Welsh" userId="S::wlchelsea.welsh@glow.sch.uk::ca23d526-1fde-4798-b629-cd074d4bbf4f" providerId="AD" clId="Web-{ACA53A7B-83B4-479D-9466-E32F7B39E92B}" dt="2022-10-04T20:27:02.147" v="1016" actId="1076"/>
          <ac:spMkLst>
            <pc:docMk/>
            <pc:sldMk cId="3110230362" sldId="261"/>
            <ac:spMk id="2" creationId="{BEFE3FDB-64C1-E296-D15A-9C95803C099F}"/>
          </ac:spMkLst>
        </pc:spChg>
        <pc:spChg chg="mod ord">
          <ac:chgData name="Ms Welsh" userId="S::wlchelsea.welsh@glow.sch.uk::ca23d526-1fde-4798-b629-cd074d4bbf4f" providerId="AD" clId="Web-{ACA53A7B-83B4-479D-9466-E32F7B39E92B}" dt="2022-10-04T20:27:15.741" v="1020" actId="20577"/>
          <ac:spMkLst>
            <pc:docMk/>
            <pc:sldMk cId="3110230362" sldId="261"/>
            <ac:spMk id="3" creationId="{3F330329-F8C7-3034-050C-4744FE498BF1}"/>
          </ac:spMkLst>
        </pc:spChg>
        <pc:spChg chg="add del">
          <ac:chgData name="Ms Welsh" userId="S::wlchelsea.welsh@glow.sch.uk::ca23d526-1fde-4798-b629-cd074d4bbf4f" providerId="AD" clId="Web-{ACA53A7B-83B4-479D-9466-E32F7B39E92B}" dt="2022-10-04T20:26:53.272" v="1014"/>
          <ac:spMkLst>
            <pc:docMk/>
            <pc:sldMk cId="3110230362" sldId="261"/>
            <ac:spMk id="6" creationId="{201CC55D-ED54-4C5C-95E6-10947BD1103B}"/>
          </ac:spMkLst>
        </pc:spChg>
        <pc:spChg chg="add del">
          <ac:chgData name="Ms Welsh" userId="S::wlchelsea.welsh@glow.sch.uk::ca23d526-1fde-4798-b629-cd074d4bbf4f" providerId="AD" clId="Web-{ACA53A7B-83B4-479D-9466-E32F7B39E92B}" dt="2022-10-04T20:25:46.191" v="1002"/>
          <ac:spMkLst>
            <pc:docMk/>
            <pc:sldMk cId="3110230362" sldId="261"/>
            <ac:spMk id="9" creationId="{327D73B4-9F5C-4A64-A179-51B9500CB8B5}"/>
          </ac:spMkLst>
        </pc:spChg>
        <pc:spChg chg="add del">
          <ac:chgData name="Ms Welsh" userId="S::wlchelsea.welsh@glow.sch.uk::ca23d526-1fde-4798-b629-cd074d4bbf4f" providerId="AD" clId="Web-{ACA53A7B-83B4-479D-9466-E32F7B39E92B}" dt="2022-10-04T20:26:53.272" v="1014"/>
          <ac:spMkLst>
            <pc:docMk/>
            <pc:sldMk cId="3110230362" sldId="261"/>
            <ac:spMk id="10" creationId="{3873B707-463F-40B0-8227-E8CC6C67EB25}"/>
          </ac:spMkLst>
        </pc:spChg>
        <pc:spChg chg="add del">
          <ac:chgData name="Ms Welsh" userId="S::wlchelsea.welsh@glow.sch.uk::ca23d526-1fde-4798-b629-cd074d4bbf4f" providerId="AD" clId="Web-{ACA53A7B-83B4-479D-9466-E32F7B39E92B}" dt="2022-10-04T20:25:46.191" v="1002"/>
          <ac:spMkLst>
            <pc:docMk/>
            <pc:sldMk cId="3110230362" sldId="261"/>
            <ac:spMk id="11" creationId="{C1F06963-6374-4B48-844F-071A9BAAAE02}"/>
          </ac:spMkLst>
        </pc:spChg>
        <pc:spChg chg="add del">
          <ac:chgData name="Ms Welsh" userId="S::wlchelsea.welsh@glow.sch.uk::ca23d526-1fde-4798-b629-cd074d4bbf4f" providerId="AD" clId="Web-{ACA53A7B-83B4-479D-9466-E32F7B39E92B}" dt="2022-10-04T20:25:46.191" v="1002"/>
          <ac:spMkLst>
            <pc:docMk/>
            <pc:sldMk cId="3110230362" sldId="261"/>
            <ac:spMk id="13" creationId="{6CB927A4-E432-4310-9CD5-E89FF5063179}"/>
          </ac:spMkLst>
        </pc:spChg>
        <pc:spChg chg="add del">
          <ac:chgData name="Ms Welsh" userId="S::wlchelsea.welsh@glow.sch.uk::ca23d526-1fde-4798-b629-cd074d4bbf4f" providerId="AD" clId="Web-{ACA53A7B-83B4-479D-9466-E32F7B39E92B}" dt="2022-10-04T20:26:53.272" v="1014"/>
          <ac:spMkLst>
            <pc:docMk/>
            <pc:sldMk cId="3110230362" sldId="261"/>
            <ac:spMk id="14" creationId="{C13237C8-E62C-4F0D-A318-BD6FB6C2D138}"/>
          </ac:spMkLst>
        </pc:spChg>
        <pc:spChg chg="add del">
          <ac:chgData name="Ms Welsh" userId="S::wlchelsea.welsh@glow.sch.uk::ca23d526-1fde-4798-b629-cd074d4bbf4f" providerId="AD" clId="Web-{ACA53A7B-83B4-479D-9466-E32F7B39E92B}" dt="2022-10-04T20:25:46.191" v="1002"/>
          <ac:spMkLst>
            <pc:docMk/>
            <pc:sldMk cId="3110230362" sldId="261"/>
            <ac:spMk id="15" creationId="{1453BF6C-B012-48B7-B4E8-6D7AC7C27D02}"/>
          </ac:spMkLst>
        </pc:spChg>
        <pc:spChg chg="add del">
          <ac:chgData name="Ms Welsh" userId="S::wlchelsea.welsh@glow.sch.uk::ca23d526-1fde-4798-b629-cd074d4bbf4f" providerId="AD" clId="Web-{ACA53A7B-83B4-479D-9466-E32F7B39E92B}" dt="2022-10-04T20:26:53.272" v="1014"/>
          <ac:spMkLst>
            <pc:docMk/>
            <pc:sldMk cId="3110230362" sldId="261"/>
            <ac:spMk id="16" creationId="{19C9EAEA-39D0-4B0E-A0EB-51E7B26740B1}"/>
          </ac:spMkLst>
        </pc:spChg>
        <pc:spChg chg="add del">
          <ac:chgData name="Ms Welsh" userId="S::wlchelsea.welsh@glow.sch.uk::ca23d526-1fde-4798-b629-cd074d4bbf4f" providerId="AD" clId="Web-{ACA53A7B-83B4-479D-9466-E32F7B39E92B}" dt="2022-10-04T20:25:46.191" v="1002"/>
          <ac:spMkLst>
            <pc:docMk/>
            <pc:sldMk cId="3110230362" sldId="261"/>
            <ac:spMk id="17" creationId="{E3020543-B24B-4EC4-8FFC-8DD88EEA91A8}"/>
          </ac:spMkLst>
        </pc:spChg>
        <pc:spChg chg="add">
          <ac:chgData name="Ms Welsh" userId="S::wlchelsea.welsh@glow.sch.uk::ca23d526-1fde-4798-b629-cd074d4bbf4f" providerId="AD" clId="Web-{ACA53A7B-83B4-479D-9466-E32F7B39E92B}" dt="2022-10-04T20:26:53.272" v="1014"/>
          <ac:spMkLst>
            <pc:docMk/>
            <pc:sldMk cId="3110230362" sldId="261"/>
            <ac:spMk id="21" creationId="{8D1AA55E-40D5-461B-A5A8-4AE8AAB71B08}"/>
          </ac:spMkLst>
        </pc:spChg>
        <pc:spChg chg="add">
          <ac:chgData name="Ms Welsh" userId="S::wlchelsea.welsh@glow.sch.uk::ca23d526-1fde-4798-b629-cd074d4bbf4f" providerId="AD" clId="Web-{ACA53A7B-83B4-479D-9466-E32F7B39E92B}" dt="2022-10-04T20:26:53.272" v="1014"/>
          <ac:spMkLst>
            <pc:docMk/>
            <pc:sldMk cId="3110230362" sldId="261"/>
            <ac:spMk id="25" creationId="{6CB927A4-E432-4310-9CD5-E89FF5063179}"/>
          </ac:spMkLst>
        </pc:spChg>
        <pc:spChg chg="add">
          <ac:chgData name="Ms Welsh" userId="S::wlchelsea.welsh@glow.sch.uk::ca23d526-1fde-4798-b629-cd074d4bbf4f" providerId="AD" clId="Web-{ACA53A7B-83B4-479D-9466-E32F7B39E92B}" dt="2022-10-04T20:26:53.272" v="1014"/>
          <ac:spMkLst>
            <pc:docMk/>
            <pc:sldMk cId="3110230362" sldId="261"/>
            <ac:spMk id="27" creationId="{E3020543-B24B-4EC4-8FFC-8DD88EEA91A8}"/>
          </ac:spMkLst>
        </pc:spChg>
        <pc:grpChg chg="add del">
          <ac:chgData name="Ms Welsh" userId="S::wlchelsea.welsh@glow.sch.uk::ca23d526-1fde-4798-b629-cd074d4bbf4f" providerId="AD" clId="Web-{ACA53A7B-83B4-479D-9466-E32F7B39E92B}" dt="2022-10-04T20:26:53.272" v="1014"/>
          <ac:grpSpMkLst>
            <pc:docMk/>
            <pc:sldMk cId="3110230362" sldId="261"/>
            <ac:grpSpMk id="7" creationId="{1DE889C7-FAD6-4397-98E2-05D503484459}"/>
          </ac:grpSpMkLst>
        </pc:grpChg>
        <pc:picChg chg="add mod">
          <ac:chgData name="Ms Welsh" userId="S::wlchelsea.welsh@glow.sch.uk::ca23d526-1fde-4798-b629-cd074d4bbf4f" providerId="AD" clId="Web-{ACA53A7B-83B4-479D-9466-E32F7B39E92B}" dt="2022-10-04T20:27:26.929" v="1024" actId="1076"/>
          <ac:picMkLst>
            <pc:docMk/>
            <pc:sldMk cId="3110230362" sldId="261"/>
            <ac:picMk id="4" creationId="{47614AB0-CAFB-E8EF-173D-A611C04EFC0E}"/>
          </ac:picMkLst>
        </pc:picChg>
        <pc:cxnChg chg="add del">
          <ac:chgData name="Ms Welsh" userId="S::wlchelsea.welsh@glow.sch.uk::ca23d526-1fde-4798-b629-cd074d4bbf4f" providerId="AD" clId="Web-{ACA53A7B-83B4-479D-9466-E32F7B39E92B}" dt="2022-10-04T20:25:46.191" v="1002"/>
          <ac:cxnSpMkLst>
            <pc:docMk/>
            <pc:sldMk cId="3110230362" sldId="261"/>
            <ac:cxnSpMk id="19" creationId="{C49DA8F6-BCC1-4447-B54C-57856834B94B}"/>
          </ac:cxnSpMkLst>
        </pc:cxnChg>
        <pc:cxnChg chg="add">
          <ac:chgData name="Ms Welsh" userId="S::wlchelsea.welsh@glow.sch.uk::ca23d526-1fde-4798-b629-cd074d4bbf4f" providerId="AD" clId="Web-{ACA53A7B-83B4-479D-9466-E32F7B39E92B}" dt="2022-10-04T20:26:53.272" v="1014"/>
          <ac:cxnSpMkLst>
            <pc:docMk/>
            <pc:sldMk cId="3110230362" sldId="261"/>
            <ac:cxnSpMk id="23" creationId="{7EB498BD-8089-4626-91EA-4978EBEF535E}"/>
          </ac:cxnSpMkLst>
        </pc:cxnChg>
      </pc:sldChg>
      <pc:sldChg chg="modSp new mod">
        <pc:chgData name="Ms Welsh" userId="S::wlchelsea.welsh@glow.sch.uk::ca23d526-1fde-4798-b629-cd074d4bbf4f" providerId="AD" clId="Web-{ACA53A7B-83B4-479D-9466-E32F7B39E92B}" dt="2022-10-04T20:34:59.054" v="1152" actId="1076"/>
        <pc:sldMkLst>
          <pc:docMk/>
          <pc:sldMk cId="3942472043" sldId="262"/>
        </pc:sldMkLst>
        <pc:spChg chg="mod">
          <ac:chgData name="Ms Welsh" userId="S::wlchelsea.welsh@glow.sch.uk::ca23d526-1fde-4798-b629-cd074d4bbf4f" providerId="AD" clId="Web-{ACA53A7B-83B4-479D-9466-E32F7B39E92B}" dt="2022-10-04T20:34:53.210" v="1151" actId="20577"/>
          <ac:spMkLst>
            <pc:docMk/>
            <pc:sldMk cId="3942472043" sldId="262"/>
            <ac:spMk id="2" creationId="{816F47DC-36EF-FF14-ABB8-ECE3028C3F7B}"/>
          </ac:spMkLst>
        </pc:spChg>
        <pc:spChg chg="mod">
          <ac:chgData name="Ms Welsh" userId="S::wlchelsea.welsh@glow.sch.uk::ca23d526-1fde-4798-b629-cd074d4bbf4f" providerId="AD" clId="Web-{ACA53A7B-83B4-479D-9466-E32F7B39E92B}" dt="2022-10-04T20:34:59.054" v="1152" actId="1076"/>
          <ac:spMkLst>
            <pc:docMk/>
            <pc:sldMk cId="3942472043" sldId="262"/>
            <ac:spMk id="3" creationId="{BBB71674-5190-14AE-4EBE-31EDD6481BA9}"/>
          </ac:spMkLst>
        </pc:spChg>
      </pc:sldChg>
      <pc:sldChg chg="modSp new mod">
        <pc:chgData name="Ms Welsh" userId="S::wlchelsea.welsh@glow.sch.uk::ca23d526-1fde-4798-b629-cd074d4bbf4f" providerId="AD" clId="Web-{ACA53A7B-83B4-479D-9466-E32F7B39E92B}" dt="2022-10-04T20:35:20.258" v="1153" actId="20577"/>
        <pc:sldMkLst>
          <pc:docMk/>
          <pc:sldMk cId="3212696593" sldId="263"/>
        </pc:sldMkLst>
        <pc:spChg chg="mod">
          <ac:chgData name="Ms Welsh" userId="S::wlchelsea.welsh@glow.sch.uk::ca23d526-1fde-4798-b629-cd074d4bbf4f" providerId="AD" clId="Web-{ACA53A7B-83B4-479D-9466-E32F7B39E92B}" dt="2022-10-04T20:35:20.258" v="1153" actId="20577"/>
          <ac:spMkLst>
            <pc:docMk/>
            <pc:sldMk cId="3212696593" sldId="263"/>
            <ac:spMk id="2" creationId="{26710600-4D5B-121D-4A33-659F336C5E2D}"/>
          </ac:spMkLst>
        </pc:spChg>
        <pc:spChg chg="mod">
          <ac:chgData name="Ms Welsh" userId="S::wlchelsea.welsh@glow.sch.uk::ca23d526-1fde-4798-b629-cd074d4bbf4f" providerId="AD" clId="Web-{ACA53A7B-83B4-479D-9466-E32F7B39E92B}" dt="2022-10-04T19:51:31.889" v="257" actId="20577"/>
          <ac:spMkLst>
            <pc:docMk/>
            <pc:sldMk cId="3212696593" sldId="263"/>
            <ac:spMk id="3" creationId="{048A1548-3253-1A98-FE47-B141ED9C2DC1}"/>
          </ac:spMkLst>
        </pc:spChg>
      </pc:sldChg>
      <pc:sldChg chg="addSp delSp modSp new mod setBg">
        <pc:chgData name="Ms Welsh" userId="S::wlchelsea.welsh@glow.sch.uk::ca23d526-1fde-4798-b629-cd074d4bbf4f" providerId="AD" clId="Web-{ACA53A7B-83B4-479D-9466-E32F7B39E92B}" dt="2022-10-04T20:17:36.860" v="839" actId="14100"/>
        <pc:sldMkLst>
          <pc:docMk/>
          <pc:sldMk cId="860920180" sldId="264"/>
        </pc:sldMkLst>
        <pc:spChg chg="mod">
          <ac:chgData name="Ms Welsh" userId="S::wlchelsea.welsh@glow.sch.uk::ca23d526-1fde-4798-b629-cd074d4bbf4f" providerId="AD" clId="Web-{ACA53A7B-83B4-479D-9466-E32F7B39E92B}" dt="2022-10-04T19:53:49.987" v="283" actId="20577"/>
          <ac:spMkLst>
            <pc:docMk/>
            <pc:sldMk cId="860920180" sldId="264"/>
            <ac:spMk id="2" creationId="{62E93F2F-62FF-2108-67C9-1E242F8DF069}"/>
          </ac:spMkLst>
        </pc:spChg>
        <pc:spChg chg="del">
          <ac:chgData name="Ms Welsh" userId="S::wlchelsea.welsh@glow.sch.uk::ca23d526-1fde-4798-b629-cd074d4bbf4f" providerId="AD" clId="Web-{ACA53A7B-83B4-479D-9466-E32F7B39E92B}" dt="2022-10-04T19:51:47.483" v="270"/>
          <ac:spMkLst>
            <pc:docMk/>
            <pc:sldMk cId="860920180" sldId="264"/>
            <ac:spMk id="3" creationId="{8E11473A-CFDF-F5C5-8417-05650750564D}"/>
          </ac:spMkLst>
        </pc:spChg>
        <pc:spChg chg="add del">
          <ac:chgData name="Ms Welsh" userId="S::wlchelsea.welsh@glow.sch.uk::ca23d526-1fde-4798-b629-cd074d4bbf4f" providerId="AD" clId="Web-{ACA53A7B-83B4-479D-9466-E32F7B39E92B}" dt="2022-10-04T19:53:33.284" v="279"/>
          <ac:spMkLst>
            <pc:docMk/>
            <pc:sldMk cId="860920180" sldId="264"/>
            <ac:spMk id="13" creationId="{247AB924-1B87-43FC-B7C7-B112D5C51A0E}"/>
          </ac:spMkLst>
        </pc:spChg>
        <pc:picChg chg="add mod ord">
          <ac:chgData name="Ms Welsh" userId="S::wlchelsea.welsh@glow.sch.uk::ca23d526-1fde-4798-b629-cd074d4bbf4f" providerId="AD" clId="Web-{ACA53A7B-83B4-479D-9466-E32F7B39E92B}" dt="2022-10-04T20:17:28.826" v="837" actId="14100"/>
          <ac:picMkLst>
            <pc:docMk/>
            <pc:sldMk cId="860920180" sldId="264"/>
            <ac:picMk id="4" creationId="{7AAE2476-D108-CB15-8DB0-B5E8545EAF05}"/>
          </ac:picMkLst>
        </pc:picChg>
        <pc:picChg chg="add mod ord">
          <ac:chgData name="Ms Welsh" userId="S::wlchelsea.welsh@glow.sch.uk::ca23d526-1fde-4798-b629-cd074d4bbf4f" providerId="AD" clId="Web-{ACA53A7B-83B4-479D-9466-E32F7B39E92B}" dt="2022-10-04T20:17:36.860" v="839" actId="14100"/>
          <ac:picMkLst>
            <pc:docMk/>
            <pc:sldMk cId="860920180" sldId="264"/>
            <ac:picMk id="5" creationId="{017C4F2B-DA91-401B-A98F-BC5CAE61913E}"/>
          </ac:picMkLst>
        </pc:picChg>
        <pc:picChg chg="add mod">
          <ac:chgData name="Ms Welsh" userId="S::wlchelsea.welsh@glow.sch.uk::ca23d526-1fde-4798-b629-cd074d4bbf4f" providerId="AD" clId="Web-{ACA53A7B-83B4-479D-9466-E32F7B39E92B}" dt="2022-10-04T20:17:32.484" v="838" actId="14100"/>
          <ac:picMkLst>
            <pc:docMk/>
            <pc:sldMk cId="860920180" sldId="264"/>
            <ac:picMk id="6" creationId="{43DA48F7-5744-BC9B-C6A3-79569145AF58}"/>
          </ac:picMkLst>
        </pc:picChg>
        <pc:cxnChg chg="add del">
          <ac:chgData name="Ms Welsh" userId="S::wlchelsea.welsh@glow.sch.uk::ca23d526-1fde-4798-b629-cd074d4bbf4f" providerId="AD" clId="Web-{ACA53A7B-83B4-479D-9466-E32F7B39E92B}" dt="2022-10-04T19:53:33.284" v="279"/>
          <ac:cxnSpMkLst>
            <pc:docMk/>
            <pc:sldMk cId="860920180" sldId="264"/>
            <ac:cxnSpMk id="11" creationId="{99AE2756-0FC4-4155-83E7-58AAAB63E757}"/>
          </ac:cxnSpMkLst>
        </pc:cxnChg>
        <pc:cxnChg chg="add del">
          <ac:chgData name="Ms Welsh" userId="S::wlchelsea.welsh@glow.sch.uk::ca23d526-1fde-4798-b629-cd074d4bbf4f" providerId="AD" clId="Web-{ACA53A7B-83B4-479D-9466-E32F7B39E92B}" dt="2022-10-04T19:53:33.284" v="279"/>
          <ac:cxnSpMkLst>
            <pc:docMk/>
            <pc:sldMk cId="860920180" sldId="264"/>
            <ac:cxnSpMk id="15" creationId="{818DC98F-4057-4645-B948-F604F39A9CFE}"/>
          </ac:cxnSpMkLst>
        </pc:cxnChg>
        <pc:cxnChg chg="add del">
          <ac:chgData name="Ms Welsh" userId="S::wlchelsea.welsh@glow.sch.uk::ca23d526-1fde-4798-b629-cd074d4bbf4f" providerId="AD" clId="Web-{ACA53A7B-83B4-479D-9466-E32F7B39E92B}" dt="2022-10-04T19:53:33.284" v="279"/>
          <ac:cxnSpMkLst>
            <pc:docMk/>
            <pc:sldMk cId="860920180" sldId="264"/>
            <ac:cxnSpMk id="17" creationId="{DAD2B705-4A9B-408D-AA80-4F41045E09DE}"/>
          </ac:cxnSpMkLst>
        </pc:cxnChg>
      </pc:sldChg>
      <pc:sldChg chg="modSp new">
        <pc:chgData name="Ms Welsh" userId="S::wlchelsea.welsh@glow.sch.uk::ca23d526-1fde-4798-b629-cd074d4bbf4f" providerId="AD" clId="Web-{ACA53A7B-83B4-479D-9466-E32F7B39E92B}" dt="2022-10-04T20:18:06.142" v="842" actId="20577"/>
        <pc:sldMkLst>
          <pc:docMk/>
          <pc:sldMk cId="1586535612" sldId="265"/>
        </pc:sldMkLst>
        <pc:spChg chg="mod">
          <ac:chgData name="Ms Welsh" userId="S::wlchelsea.welsh@glow.sch.uk::ca23d526-1fde-4798-b629-cd074d4bbf4f" providerId="AD" clId="Web-{ACA53A7B-83B4-479D-9466-E32F7B39E92B}" dt="2022-10-04T20:18:06.142" v="842" actId="20577"/>
          <ac:spMkLst>
            <pc:docMk/>
            <pc:sldMk cId="1586535612" sldId="265"/>
            <ac:spMk id="2" creationId="{840FCA90-C900-E4E5-2DC4-A08F8F159C9B}"/>
          </ac:spMkLst>
        </pc:spChg>
        <pc:spChg chg="mod">
          <ac:chgData name="Ms Welsh" userId="S::wlchelsea.welsh@glow.sch.uk::ca23d526-1fde-4798-b629-cd074d4bbf4f" providerId="AD" clId="Web-{ACA53A7B-83B4-479D-9466-E32F7B39E92B}" dt="2022-10-04T20:03:53.745" v="440" actId="1076"/>
          <ac:spMkLst>
            <pc:docMk/>
            <pc:sldMk cId="1586535612" sldId="265"/>
            <ac:spMk id="3" creationId="{173E992C-8352-A220-7BB1-6ECF70AF27DB}"/>
          </ac:spMkLst>
        </pc:spChg>
      </pc:sldChg>
      <pc:sldChg chg="modSp add replId">
        <pc:chgData name="Ms Welsh" userId="S::wlchelsea.welsh@glow.sch.uk::ca23d526-1fde-4798-b629-cd074d4bbf4f" providerId="AD" clId="Web-{ACA53A7B-83B4-479D-9466-E32F7B39E92B}" dt="2022-10-04T20:18:15.642" v="844" actId="1076"/>
        <pc:sldMkLst>
          <pc:docMk/>
          <pc:sldMk cId="2691953249" sldId="266"/>
        </pc:sldMkLst>
        <pc:spChg chg="mod">
          <ac:chgData name="Ms Welsh" userId="S::wlchelsea.welsh@glow.sch.uk::ca23d526-1fde-4798-b629-cd074d4bbf4f" providerId="AD" clId="Web-{ACA53A7B-83B4-479D-9466-E32F7B39E92B}" dt="2022-10-04T20:18:12.064" v="843" actId="20577"/>
          <ac:spMkLst>
            <pc:docMk/>
            <pc:sldMk cId="2691953249" sldId="266"/>
            <ac:spMk id="2" creationId="{840FCA90-C900-E4E5-2DC4-A08F8F159C9B}"/>
          </ac:spMkLst>
        </pc:spChg>
        <pc:spChg chg="mod">
          <ac:chgData name="Ms Welsh" userId="S::wlchelsea.welsh@glow.sch.uk::ca23d526-1fde-4798-b629-cd074d4bbf4f" providerId="AD" clId="Web-{ACA53A7B-83B4-479D-9466-E32F7B39E92B}" dt="2022-10-04T20:18:15.642" v="844" actId="1076"/>
          <ac:spMkLst>
            <pc:docMk/>
            <pc:sldMk cId="2691953249" sldId="266"/>
            <ac:spMk id="3" creationId="{173E992C-8352-A220-7BB1-6ECF70AF27DB}"/>
          </ac:spMkLst>
        </pc:spChg>
      </pc:sldChg>
      <pc:sldChg chg="addSp delSp modSp new mod setBg">
        <pc:chgData name="Ms Welsh" userId="S::wlchelsea.welsh@glow.sch.uk::ca23d526-1fde-4798-b629-cd074d4bbf4f" providerId="AD" clId="Web-{ACA53A7B-83B4-479D-9466-E32F7B39E92B}" dt="2022-10-04T20:20:44.335" v="895"/>
        <pc:sldMkLst>
          <pc:docMk/>
          <pc:sldMk cId="323782566" sldId="267"/>
        </pc:sldMkLst>
        <pc:spChg chg="mod">
          <ac:chgData name="Ms Welsh" userId="S::wlchelsea.welsh@glow.sch.uk::ca23d526-1fde-4798-b629-cd074d4bbf4f" providerId="AD" clId="Web-{ACA53A7B-83B4-479D-9466-E32F7B39E92B}" dt="2022-10-04T20:20:39.663" v="894"/>
          <ac:spMkLst>
            <pc:docMk/>
            <pc:sldMk cId="323782566" sldId="267"/>
            <ac:spMk id="2" creationId="{C35B0460-32D4-9D17-8A87-6901BDC5756D}"/>
          </ac:spMkLst>
        </pc:spChg>
        <pc:spChg chg="del">
          <ac:chgData name="Ms Welsh" userId="S::wlchelsea.welsh@glow.sch.uk::ca23d526-1fde-4798-b629-cd074d4bbf4f" providerId="AD" clId="Web-{ACA53A7B-83B4-479D-9466-E32F7B39E92B}" dt="2022-10-04T20:19:45.442" v="880"/>
          <ac:spMkLst>
            <pc:docMk/>
            <pc:sldMk cId="323782566" sldId="267"/>
            <ac:spMk id="3" creationId="{40F0D534-FF6F-E841-B96B-1477B7BE8682}"/>
          </ac:spMkLst>
        </pc:spChg>
        <pc:spChg chg="add">
          <ac:chgData name="Ms Welsh" userId="S::wlchelsea.welsh@glow.sch.uk::ca23d526-1fde-4798-b629-cd074d4bbf4f" providerId="AD" clId="Web-{ACA53A7B-83B4-479D-9466-E32F7B39E92B}" dt="2022-10-04T20:20:39.663" v="894"/>
          <ac:spMkLst>
            <pc:docMk/>
            <pc:sldMk cId="323782566" sldId="267"/>
            <ac:spMk id="12" creationId="{7A1162F6-2680-484F-9E50-738779901ABF}"/>
          </ac:spMkLst>
        </pc:spChg>
        <pc:picChg chg="add mod ord">
          <ac:chgData name="Ms Welsh" userId="S::wlchelsea.welsh@glow.sch.uk::ca23d526-1fde-4798-b629-cd074d4bbf4f" providerId="AD" clId="Web-{ACA53A7B-83B4-479D-9466-E32F7B39E92B}" dt="2022-10-04T20:20:39.663" v="894"/>
          <ac:picMkLst>
            <pc:docMk/>
            <pc:sldMk cId="323782566" sldId="267"/>
            <ac:picMk id="4" creationId="{7336F7A7-EC20-EC8D-32BD-02BBDDEF1219}"/>
          </ac:picMkLst>
        </pc:picChg>
        <pc:picChg chg="add mod">
          <ac:chgData name="Ms Welsh" userId="S::wlchelsea.welsh@glow.sch.uk::ca23d526-1fde-4798-b629-cd074d4bbf4f" providerId="AD" clId="Web-{ACA53A7B-83B4-479D-9466-E32F7B39E92B}" dt="2022-10-04T20:20:39.663" v="894"/>
          <ac:picMkLst>
            <pc:docMk/>
            <pc:sldMk cId="323782566" sldId="267"/>
            <ac:picMk id="5" creationId="{4BB6FE51-3411-3E1E-9C8F-145C4DEA516D}"/>
          </ac:picMkLst>
        </pc:picChg>
        <pc:picChg chg="add mod">
          <ac:chgData name="Ms Welsh" userId="S::wlchelsea.welsh@glow.sch.uk::ca23d526-1fde-4798-b629-cd074d4bbf4f" providerId="AD" clId="Web-{ACA53A7B-83B4-479D-9466-E32F7B39E92B}" dt="2022-10-04T20:20:39.663" v="894"/>
          <ac:picMkLst>
            <pc:docMk/>
            <pc:sldMk cId="323782566" sldId="267"/>
            <ac:picMk id="6" creationId="{7A9E2AB0-851B-26F2-04C3-B719CD7C1E63}"/>
          </ac:picMkLst>
        </pc:picChg>
        <pc:picChg chg="add mod ord">
          <ac:chgData name="Ms Welsh" userId="S::wlchelsea.welsh@glow.sch.uk::ca23d526-1fde-4798-b629-cd074d4bbf4f" providerId="AD" clId="Web-{ACA53A7B-83B4-479D-9466-E32F7B39E92B}" dt="2022-10-04T20:20:39.663" v="894"/>
          <ac:picMkLst>
            <pc:docMk/>
            <pc:sldMk cId="323782566" sldId="267"/>
            <ac:picMk id="7" creationId="{A8D1D8DA-8857-5BAE-DFEC-C84A66FA168F}"/>
          </ac:picMkLst>
        </pc:picChg>
      </pc:sldChg>
      <pc:sldChg chg="addSp delSp modSp new mod setBg">
        <pc:chgData name="Ms Welsh" userId="S::wlchelsea.welsh@glow.sch.uk::ca23d526-1fde-4798-b629-cd074d4bbf4f" providerId="AD" clId="Web-{ACA53A7B-83B4-479D-9466-E32F7B39E92B}" dt="2022-10-04T20:32:22.033" v="1140" actId="20577"/>
        <pc:sldMkLst>
          <pc:docMk/>
          <pc:sldMk cId="3003642683" sldId="268"/>
        </pc:sldMkLst>
        <pc:spChg chg="mod">
          <ac:chgData name="Ms Welsh" userId="S::wlchelsea.welsh@glow.sch.uk::ca23d526-1fde-4798-b629-cd074d4bbf4f" providerId="AD" clId="Web-{ACA53A7B-83B4-479D-9466-E32F7B39E92B}" dt="2022-10-04T20:31:27.297" v="1127" actId="20577"/>
          <ac:spMkLst>
            <pc:docMk/>
            <pc:sldMk cId="3003642683" sldId="268"/>
            <ac:spMk id="2" creationId="{DCE75DB1-8026-FA43-0233-92468E7E285E}"/>
          </ac:spMkLst>
        </pc:spChg>
        <pc:spChg chg="del">
          <ac:chgData name="Ms Welsh" userId="S::wlchelsea.welsh@glow.sch.uk::ca23d526-1fde-4798-b629-cd074d4bbf4f" providerId="AD" clId="Web-{ACA53A7B-83B4-479D-9466-E32F7B39E92B}" dt="2022-10-04T20:21:56.212" v="925"/>
          <ac:spMkLst>
            <pc:docMk/>
            <pc:sldMk cId="3003642683" sldId="268"/>
            <ac:spMk id="3" creationId="{234DBCD9-075C-6F8F-B459-D027D25F9E61}"/>
          </ac:spMkLst>
        </pc:spChg>
        <pc:spChg chg="add mod">
          <ac:chgData name="Ms Welsh" userId="S::wlchelsea.welsh@glow.sch.uk::ca23d526-1fde-4798-b629-cd074d4bbf4f" providerId="AD" clId="Web-{ACA53A7B-83B4-479D-9466-E32F7B39E92B}" dt="2022-10-04T20:32:22.033" v="1140" actId="20577"/>
          <ac:spMkLst>
            <pc:docMk/>
            <pc:sldMk cId="3003642683" sldId="268"/>
            <ac:spMk id="4" creationId="{C7F46CDC-3D88-9D1B-8306-D0181E73D3D5}"/>
          </ac:spMkLst>
        </pc:spChg>
        <pc:spChg chg="add">
          <ac:chgData name="Ms Welsh" userId="S::wlchelsea.welsh@glow.sch.uk::ca23d526-1fde-4798-b629-cd074d4bbf4f" providerId="AD" clId="Web-{ACA53A7B-83B4-479D-9466-E32F7B39E92B}" dt="2022-10-04T20:30:58.436" v="1117"/>
          <ac:spMkLst>
            <pc:docMk/>
            <pc:sldMk cId="3003642683" sldId="268"/>
            <ac:spMk id="10" creationId="{CEB41C5C-0F34-4DDA-9D7C-5E717F35F60C}"/>
          </ac:spMkLst>
        </pc:spChg>
        <pc:picChg chg="add mod">
          <ac:chgData name="Ms Welsh" userId="S::wlchelsea.welsh@glow.sch.uk::ca23d526-1fde-4798-b629-cd074d4bbf4f" providerId="AD" clId="Web-{ACA53A7B-83B4-479D-9466-E32F7B39E92B}" dt="2022-10-04T20:31:05.640" v="1119" actId="14100"/>
          <ac:picMkLst>
            <pc:docMk/>
            <pc:sldMk cId="3003642683" sldId="268"/>
            <ac:picMk id="5" creationId="{09411DD4-C90B-35C3-A1A5-A57FE5DE2B98}"/>
          </ac:picMkLst>
        </pc:picChg>
        <pc:cxnChg chg="add">
          <ac:chgData name="Ms Welsh" userId="S::wlchelsea.welsh@glow.sch.uk::ca23d526-1fde-4798-b629-cd074d4bbf4f" providerId="AD" clId="Web-{ACA53A7B-83B4-479D-9466-E32F7B39E92B}" dt="2022-10-04T20:30:58.436" v="1117"/>
          <ac:cxnSpMkLst>
            <pc:docMk/>
            <pc:sldMk cId="3003642683" sldId="268"/>
            <ac:cxnSpMk id="12" creationId="{57E1E5E6-F385-4E9C-B201-BA5BDE5CAD52}"/>
          </ac:cxnSpMkLst>
        </pc:cxnChg>
      </pc:sldChg>
      <pc:sldMasterChg chg="mod setBg modSldLayout">
        <pc:chgData name="Ms Welsh" userId="S::wlchelsea.welsh@glow.sch.uk::ca23d526-1fde-4798-b629-cd074d4bbf4f" providerId="AD" clId="Web-{ACA53A7B-83B4-479D-9466-E32F7B39E92B}" dt="2022-10-04T19:53:59.472" v="285"/>
        <pc:sldMasterMkLst>
          <pc:docMk/>
          <pc:sldMasterMk cId="2460954070" sldId="2147483660"/>
        </pc:sldMasterMkLst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Ms Welsh" userId="S::wlchelsea.welsh@glow.sch.uk::ca23d526-1fde-4798-b629-cd074d4bbf4f" providerId="AD" clId="Web-{ACA53A7B-83B4-479D-9466-E32F7B39E92B}" dt="2022-10-04T19:53:59.472" v="285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Ms Welsh" userId="S::wlchelsea.welsh@glow.sch.uk::ca23d526-1fde-4798-b629-cd074d4bbf4f" providerId="AD" clId="Web-{DE06D732-EB84-8593-AC23-5156BC676D90}"/>
    <pc:docChg chg="modSld">
      <pc:chgData name="Ms Welsh" userId="S::wlchelsea.welsh@glow.sch.uk::ca23d526-1fde-4798-b629-cd074d4bbf4f" providerId="AD" clId="Web-{DE06D732-EB84-8593-AC23-5156BC676D90}" dt="2022-10-05T14:41:09.952" v="82" actId="20577"/>
      <pc:docMkLst>
        <pc:docMk/>
      </pc:docMkLst>
      <pc:sldChg chg="addSp modSp">
        <pc:chgData name="Ms Welsh" userId="S::wlchelsea.welsh@glow.sch.uk::ca23d526-1fde-4798-b629-cd074d4bbf4f" providerId="AD" clId="Web-{DE06D732-EB84-8593-AC23-5156BC676D90}" dt="2022-10-05T14:40:54.124" v="68" actId="20577"/>
        <pc:sldMkLst>
          <pc:docMk/>
          <pc:sldMk cId="369513210" sldId="259"/>
        </pc:sldMkLst>
        <pc:spChg chg="add mod">
          <ac:chgData name="Ms Welsh" userId="S::wlchelsea.welsh@glow.sch.uk::ca23d526-1fde-4798-b629-cd074d4bbf4f" providerId="AD" clId="Web-{DE06D732-EB84-8593-AC23-5156BC676D90}" dt="2022-10-05T14:40:54.124" v="68" actId="20577"/>
          <ac:spMkLst>
            <pc:docMk/>
            <pc:sldMk cId="369513210" sldId="259"/>
            <ac:spMk id="3" creationId="{8AE5DB7E-AD42-1EB0-C4E4-59F5FB74E675}"/>
          </ac:spMkLst>
        </pc:spChg>
      </pc:sldChg>
      <pc:sldChg chg="modSp">
        <pc:chgData name="Ms Welsh" userId="S::wlchelsea.welsh@glow.sch.uk::ca23d526-1fde-4798-b629-cd074d4bbf4f" providerId="AD" clId="Web-{DE06D732-EB84-8593-AC23-5156BC676D90}" dt="2022-10-05T14:41:09.952" v="82" actId="20577"/>
        <pc:sldMkLst>
          <pc:docMk/>
          <pc:sldMk cId="3942472043" sldId="262"/>
        </pc:sldMkLst>
        <pc:spChg chg="mod">
          <ac:chgData name="Ms Welsh" userId="S::wlchelsea.welsh@glow.sch.uk::ca23d526-1fde-4798-b629-cd074d4bbf4f" providerId="AD" clId="Web-{DE06D732-EB84-8593-AC23-5156BC676D90}" dt="2022-10-05T14:41:09.952" v="82" actId="20577"/>
          <ac:spMkLst>
            <pc:docMk/>
            <pc:sldMk cId="3942472043" sldId="262"/>
            <ac:spMk id="3" creationId="{BBB71674-5190-14AE-4EBE-31EDD6481B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226" y="-372882"/>
            <a:ext cx="9144000" cy="2387600"/>
          </a:xfrm>
        </p:spPr>
        <p:txBody>
          <a:bodyPr/>
          <a:lstStyle/>
          <a:p>
            <a:r>
              <a:rPr lang="en-US" dirty="0">
                <a:cs typeface="Calibri Light"/>
              </a:rPr>
              <a:t>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3683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 Improving Literacy </a:t>
            </a:r>
            <a:endParaRPr lang="en-US" sz="3200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C606E00-3546-12D6-561C-3F2F60F3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3994884"/>
            <a:ext cx="12203500" cy="286513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1D63B16-1326-4870-D365-CF7047CA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892" y="-4652"/>
            <a:ext cx="2958859" cy="16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E3FDB-64C1-E296-D15A-9C95803C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5" y="79005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5600" b="1">
                <a:cs typeface="Calibri Light"/>
              </a:rPr>
              <a:t>Read along...</a:t>
            </a:r>
            <a:endParaRPr lang="en-US" sz="56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30329-F8C7-3034-050C-4744FE49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95" y="2513029"/>
            <a:ext cx="7283091" cy="4307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  <a:cs typeface="Calibri"/>
              </a:rPr>
              <a:t>Reading with your child - 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It doesn’t matter what it is – if you’re cooking, could they read the recipe? If you’re watching TV, can they read out the listings?</a:t>
            </a:r>
            <a:endParaRPr lang="en-US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  <a:cs typeface="Calibri"/>
              </a:rPr>
              <a:t>Your child reading to a younger sibling 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  <a:cs typeface="Calibri"/>
              </a:rPr>
              <a:t>Your child reading to a pet, this sounds mad but trust us it helps!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Picture 4" descr="A picture containing text, indoor, book, shelf&#10;&#10;Description automatically generated">
            <a:extLst>
              <a:ext uri="{FF2B5EF4-FFF2-40B4-BE49-F238E27FC236}">
                <a16:creationId xmlns:a16="http://schemas.microsoft.com/office/drawing/2014/main" id="{47614AB0-CAFB-E8EF-173D-A611C04EF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31" b="1"/>
          <a:stretch/>
        </p:blipFill>
        <p:spPr>
          <a:xfrm>
            <a:off x="7587030" y="2135860"/>
            <a:ext cx="3548404" cy="3439738"/>
          </a:xfrm>
          <a:prstGeom prst="rect">
            <a:avLst/>
          </a:prstGeom>
        </p:spPr>
      </p:pic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47DC-36EF-FF14-ABB8-ECE3028C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5691"/>
            <a:ext cx="10515600" cy="132556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Create a positive reading environment ...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1674-5190-14AE-4EBE-31EDD648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3" y="1552456"/>
            <a:ext cx="11378240" cy="51708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Give books as presents 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Let them choose what they are interested in – there is no right or wrong type of book – reading is reading!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Don’t panic if your child reads the same book over and over again. Let’s be honest - we’ve all done it!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Avoid using negative phrasing around reading – even if it's "don't</a:t>
            </a:r>
            <a:r>
              <a:rPr lang="en-US">
                <a:cs typeface="Calibri"/>
              </a:rPr>
              <a:t> be like me"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Encourage connecting reading to subjects that are relevant to them. For example, if your child is a reluctant reader who wants to work with animals, make it clear how important reading will be to learn more about veterinary science.</a:t>
            </a:r>
          </a:p>
        </p:txBody>
      </p:sp>
    </p:spTree>
    <p:extLst>
      <p:ext uri="{BB962C8B-B14F-4D97-AF65-F5344CB8AC3E}">
        <p14:creationId xmlns:p14="http://schemas.microsoft.com/office/powerpoint/2010/main" val="394247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0600-4D5B-121D-4A33-659F336C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Check what they are reading...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A1548-3253-1A98-FE47-B141ED9C2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•It’s not just books from our library that students can read, they can read books from home and take quizzes on them!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•You can use 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ARBookFind.co.uk</a:t>
            </a:r>
            <a:r>
              <a:rPr lang="en-US" dirty="0">
                <a:ea typeface="+mn-lt"/>
                <a:cs typeface="+mn-lt"/>
              </a:rPr>
              <a:t> to check whether your child’s current book is on Accelerated Reader.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OR your child can check with their teacher or school librarian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69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3F2F-62FF-2108-67C9-1E242F8D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cs typeface="Calibri Light"/>
              </a:rPr>
              <a:t>Any Questions?</a:t>
            </a:r>
          </a:p>
        </p:txBody>
      </p:sp>
      <p:pic>
        <p:nvPicPr>
          <p:cNvPr id="4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7AAE2476-D108-CB15-8DB0-B5E8545E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55" y="1935104"/>
            <a:ext cx="3145766" cy="4439904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017C4F2B-DA91-401B-A98F-BC5CAE619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382" y="1936488"/>
            <a:ext cx="3145766" cy="4437136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43DA48F7-5744-BC9B-C6A3-79569145A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34" y="1934755"/>
            <a:ext cx="3145766" cy="44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2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CA90-C900-E4E5-2DC4-A08F8F15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106" y="-152460"/>
            <a:ext cx="10515600" cy="1325563"/>
          </a:xfrm>
        </p:spPr>
        <p:txBody>
          <a:bodyPr/>
          <a:lstStyle/>
          <a:p>
            <a:r>
              <a:rPr lang="en-US" b="1" u="sng" dirty="0">
                <a:cs typeface="Calibri Light"/>
              </a:rPr>
              <a:t>Why is a focus on reading so important?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992C-8352-A220-7BB1-6ECF70AF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54" y="1178645"/>
            <a:ext cx="11076315" cy="5328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The Sims, in which you design and build homes in a blank slate of a </a:t>
            </a:r>
            <a:r>
              <a:rPr lang="en-US" dirty="0" err="1">
                <a:ea typeface="+mn-lt"/>
                <a:cs typeface="+mn-lt"/>
              </a:rPr>
              <a:t>neighbourhood</a:t>
            </a:r>
            <a:r>
              <a:rPr lang="en-US" dirty="0">
                <a:ea typeface="+mn-lt"/>
                <a:cs typeface="+mn-lt"/>
              </a:rPr>
              <a:t>, and set about creating ‘Sims’ to live inside them, was released in 2000, and is the bestselling video game of all time. As a teenager, The Sims was my thing. Back then I averaged two or three hours every weekday, and I’d put in a proper </a:t>
            </a:r>
            <a:r>
              <a:rPr lang="en-US" dirty="0" err="1">
                <a:ea typeface="+mn-lt"/>
                <a:cs typeface="+mn-lt"/>
              </a:rPr>
              <a:t>sesh</a:t>
            </a:r>
            <a:r>
              <a:rPr lang="en-US" dirty="0">
                <a:ea typeface="+mn-lt"/>
                <a:cs typeface="+mn-lt"/>
              </a:rPr>
              <a:t> at the weekend. It felt wonderful to return home from the incomprehensibly dull monotony of school to a digital world I’d created — a kind of haven of order and control.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My interminable adolescent thirst to be someone else was quenched. I could throw teachers I disliked into swimming pools. I could invent a handsome Sim and command him to kiss an incredibly cool, elegant Sim who, coincidentally, shared my name. I could make a Sim of a pretty, popular girl in my school, and prevent her from falling in love. It was a kind of escapism. Beautiful. Addictive. A little devilish.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53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CA90-C900-E4E5-2DC4-A08F8F15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106" y="-152460"/>
            <a:ext cx="10515600" cy="1325563"/>
          </a:xfrm>
        </p:spPr>
        <p:txBody>
          <a:bodyPr/>
          <a:lstStyle/>
          <a:p>
            <a:r>
              <a:rPr lang="en-US" b="1" u="sng" dirty="0">
                <a:cs typeface="Calibri Light"/>
              </a:rPr>
              <a:t>Why is a focus on reading so important?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992C-8352-A220-7BB1-6ECF70AF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54" y="1178645"/>
            <a:ext cx="11076315" cy="5328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The Sims, in which you design and build homes in a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blank slate</a:t>
            </a:r>
            <a:r>
              <a:rPr lang="en-US" dirty="0">
                <a:ea typeface="+mn-lt"/>
                <a:cs typeface="+mn-lt"/>
              </a:rPr>
              <a:t> of a </a:t>
            </a:r>
            <a:r>
              <a:rPr lang="en-US" dirty="0" err="1">
                <a:ea typeface="+mn-lt"/>
                <a:cs typeface="+mn-lt"/>
              </a:rPr>
              <a:t>neighbourhood</a:t>
            </a:r>
            <a:r>
              <a:rPr lang="en-US" dirty="0">
                <a:ea typeface="+mn-lt"/>
                <a:cs typeface="+mn-lt"/>
              </a:rPr>
              <a:t>, and set about creating ‘Sims’ to live inside them, was released in 2000, and is the bestselling video game of all time. As a teenager, The Sims was my thing. Back then I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averaged</a:t>
            </a:r>
            <a:r>
              <a:rPr lang="en-US" dirty="0">
                <a:ea typeface="+mn-lt"/>
                <a:cs typeface="+mn-lt"/>
              </a:rPr>
              <a:t> two or three hours every weekday, and I’d put in a proper </a:t>
            </a:r>
            <a:r>
              <a:rPr lang="en-US" dirty="0" err="1">
                <a:ea typeface="+mn-lt"/>
                <a:cs typeface="+mn-lt"/>
              </a:rPr>
              <a:t>sesh</a:t>
            </a:r>
            <a:r>
              <a:rPr lang="en-US" dirty="0">
                <a:ea typeface="+mn-lt"/>
                <a:cs typeface="+mn-lt"/>
              </a:rPr>
              <a:t> at the weekend. It felt wonderful to return home from the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incomprehensibly</a:t>
            </a:r>
            <a:r>
              <a:rPr lang="en-US" dirty="0">
                <a:ea typeface="+mn-lt"/>
                <a:cs typeface="+mn-lt"/>
              </a:rPr>
              <a:t> dull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monotony</a:t>
            </a:r>
            <a:r>
              <a:rPr lang="en-US" dirty="0">
                <a:ea typeface="+mn-lt"/>
                <a:cs typeface="+mn-lt"/>
              </a:rPr>
              <a:t> of school to a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digital world</a:t>
            </a:r>
            <a:r>
              <a:rPr lang="en-US" dirty="0">
                <a:ea typeface="+mn-lt"/>
                <a:cs typeface="+mn-lt"/>
              </a:rPr>
              <a:t> I’d created — a kind of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haven</a:t>
            </a:r>
            <a:r>
              <a:rPr lang="en-US" dirty="0">
                <a:ea typeface="+mn-lt"/>
                <a:cs typeface="+mn-lt"/>
              </a:rPr>
              <a:t> of order and control.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My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interminable adolescent</a:t>
            </a:r>
            <a:r>
              <a:rPr lang="en-US" dirty="0">
                <a:ea typeface="+mn-lt"/>
                <a:cs typeface="+mn-lt"/>
              </a:rPr>
              <a:t> thirst to be someone else was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quenched</a:t>
            </a:r>
            <a:r>
              <a:rPr lang="en-US" dirty="0">
                <a:ea typeface="+mn-lt"/>
                <a:cs typeface="+mn-lt"/>
              </a:rPr>
              <a:t>. I could throw teachers I disliked into swimming pools. I could invent a handsome Sim and command him to kiss an incredibly cool, elegant Sim who,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coincidentally</a:t>
            </a:r>
            <a:r>
              <a:rPr lang="en-US" dirty="0">
                <a:ea typeface="+mn-lt"/>
                <a:cs typeface="+mn-lt"/>
              </a:rPr>
              <a:t>, shared my name. I could make a Sim of a pretty, popular girl in my school, and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prevent</a:t>
            </a:r>
            <a:r>
              <a:rPr lang="en-US" dirty="0">
                <a:ea typeface="+mn-lt"/>
                <a:cs typeface="+mn-lt"/>
              </a:rPr>
              <a:t> her from falling in love. It was a kind of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escapism</a:t>
            </a:r>
            <a:r>
              <a:rPr lang="en-US" dirty="0">
                <a:ea typeface="+mn-lt"/>
                <a:cs typeface="+mn-lt"/>
              </a:rPr>
              <a:t>. Beautiful. Addictive. A little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devilish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95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75DB1-8026-FA43-0233-92468E7E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</a:t>
            </a:r>
            <a:r>
              <a:rPr lang="en-US" sz="3700" dirty="0">
                <a:solidFill>
                  <a:schemeClr val="bg1"/>
                </a:solidFill>
              </a:rPr>
              <a:t>,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what are we doing to help the pupils at Deans?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F46CDC-3D88-9D1B-8306-D0181E73D3D5}"/>
              </a:ext>
            </a:extLst>
          </p:cNvPr>
          <p:cNvSpPr txBox="1"/>
          <p:nvPr/>
        </p:nvSpPr>
        <p:spPr>
          <a:xfrm>
            <a:off x="593610" y="2294291"/>
            <a:ext cx="5235490" cy="37730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628650" indent="-5143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Vocabulary work 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Accelerated Reader 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Reciprocal Reading Strategies 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Ambitious text selection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Positive ethos around reading</a:t>
            </a: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9411DD4-C90B-35C3-A1A5-A57FE5DE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58" y="-4198"/>
            <a:ext cx="3914820" cy="6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FD744-5826-16E6-9B81-7FA786BB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Accelerated Reader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3C44D69-F475-9543-29EE-27B2DF755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341" y="2413164"/>
            <a:ext cx="10720522" cy="42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DC71A-8A7C-EAC8-3E17-60DDBE9AC87A}"/>
              </a:ext>
            </a:extLst>
          </p:cNvPr>
          <p:cNvSpPr txBox="1"/>
          <p:nvPr/>
        </p:nvSpPr>
        <p:spPr>
          <a:xfrm>
            <a:off x="3521992" y="108301"/>
            <a:ext cx="5157216" cy="88490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AR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FC080-3C53-2185-439C-2F2752FD08AB}"/>
              </a:ext>
            </a:extLst>
          </p:cNvPr>
          <p:cNvSpPr txBox="1"/>
          <p:nvPr/>
        </p:nvSpPr>
        <p:spPr>
          <a:xfrm>
            <a:off x="143314" y="1215990"/>
            <a:ext cx="6178007" cy="53113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After completing a STAR reader test pupils are given a range of </a:t>
            </a:r>
            <a:r>
              <a:rPr lang="en-US" sz="3200" dirty="0" err="1"/>
              <a:t>colours</a:t>
            </a:r>
            <a:r>
              <a:rPr lang="en-US" sz="3200" dirty="0"/>
              <a:t> which match their current reading age. </a:t>
            </a:r>
            <a:endParaRPr lang="en-US" sz="32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new STAR test takes place at regular intervals, so students can see improvements in their reading ability, but also choose more challenging books. </a:t>
            </a:r>
            <a:endParaRPr lang="en-US" sz="32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Designated library period each week in English to read, discuss and assess their progress</a:t>
            </a:r>
            <a:endParaRPr lang="en-US" sz="3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18013FD-DA7D-2799-D6DE-4C2274E6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454" y="1990251"/>
            <a:ext cx="5613981" cy="37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0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1162F6-2680-484F-9E50-738779901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962" y="310895"/>
            <a:ext cx="4539199" cy="59433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B0460-32D4-9D17-8A87-6901BDC5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21" y="706652"/>
            <a:ext cx="3990660" cy="36902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Reciprocal Reading Strategies</a:t>
            </a: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A8D1D8DA-8857-5BAE-DFEC-C84A66FA1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41" y="684232"/>
            <a:ext cx="3218688" cy="2161119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4BB6FE51-3411-3E1E-9C8F-145C4DEA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15" y="376923"/>
            <a:ext cx="3217333" cy="2775738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7A9E2AB0-851B-26F2-04C3-B719CD7C1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596" y="3517372"/>
            <a:ext cx="3217333" cy="2566051"/>
          </a:xfrm>
          <a:prstGeom prst="rect">
            <a:avLst/>
          </a:prstGeom>
        </p:spPr>
      </p:pic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336F7A7-EC20-EC8D-32BD-02BBDDEF1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315" y="3544317"/>
            <a:ext cx="3217333" cy="25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1E7F-028A-D96A-2914-B1EBAD87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cs typeface="Calibri Light"/>
              </a:rPr>
              <a:t>How can I help at home?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D399D0-3465-200E-8C5B-7B0861D49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0462" y="1768116"/>
            <a:ext cx="3362398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5DB7E-AD42-1EB0-C4E4-59F5FB74E675}"/>
              </a:ext>
            </a:extLst>
          </p:cNvPr>
          <p:cNvSpPr txBox="1"/>
          <p:nvPr/>
        </p:nvSpPr>
        <p:spPr>
          <a:xfrm>
            <a:off x="519545" y="2112817"/>
            <a:ext cx="6719454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Reciprocal Reading Approach!: </a:t>
            </a:r>
            <a:endParaRPr lang="en-US" dirty="0"/>
          </a:p>
          <a:p>
            <a:endParaRPr lang="en-GB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3200" dirty="0">
                <a:cs typeface="Calibri"/>
              </a:rPr>
              <a:t>"What could happen next? Why" 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>
                <a:cs typeface="Calibri"/>
              </a:rPr>
              <a:t>Who, What, Where, Why, When? 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>
                <a:cs typeface="Calibri"/>
              </a:rPr>
              <a:t>Summarise the main events for me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>
                <a:cs typeface="Calibri"/>
              </a:rPr>
              <a:t>What is the most important part of the story? </a:t>
            </a:r>
          </a:p>
          <a:p>
            <a:endParaRPr lang="en-GB" sz="3200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1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8189-D423-3619-D049-8F2F29B4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6" y="-209970"/>
            <a:ext cx="10515600" cy="132556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Ask questions such as...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067C0-ABF2-AF37-CE85-B284B999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5" y="1221776"/>
            <a:ext cx="12082730" cy="50558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cs typeface="Calibri"/>
              </a:rPr>
              <a:t>Who is your favorite character? 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Where is the book set? 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What is the most interesting part of the story so far? 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Why don't you like the story? 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ea typeface="+mn-lt"/>
                <a:cs typeface="+mn-lt"/>
              </a:rPr>
              <a:t>These questions are especially useful for pupils who have Dyslexia or ADHD and may prefer talking about a story to reading it</a:t>
            </a:r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7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869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Reading</vt:lpstr>
      <vt:lpstr>Why is a focus on reading so important?</vt:lpstr>
      <vt:lpstr>Why is a focus on reading so important?</vt:lpstr>
      <vt:lpstr>So, what are we doing to help the pupils at Deans?</vt:lpstr>
      <vt:lpstr>Accelerated Reader</vt:lpstr>
      <vt:lpstr>PowerPoint Presentation</vt:lpstr>
      <vt:lpstr>Reciprocal Reading Strategies</vt:lpstr>
      <vt:lpstr>How can I help at home?</vt:lpstr>
      <vt:lpstr>Ask questions such as...</vt:lpstr>
      <vt:lpstr>Read along...</vt:lpstr>
      <vt:lpstr>Create a positive reading environment ...</vt:lpstr>
      <vt:lpstr>Check what they are reading...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Small</dc:creator>
  <cp:lastModifiedBy>Mr Small</cp:lastModifiedBy>
  <cp:revision>310</cp:revision>
  <dcterms:created xsi:type="dcterms:W3CDTF">2022-10-04T19:38:38Z</dcterms:created>
  <dcterms:modified xsi:type="dcterms:W3CDTF">2022-10-06T17:50:24Z</dcterms:modified>
</cp:coreProperties>
</file>